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56" r:id="rId5"/>
    <p:sldId id="262" r:id="rId6"/>
    <p:sldId id="279" r:id="rId7"/>
    <p:sldId id="278" r:id="rId8"/>
    <p:sldId id="264" r:id="rId9"/>
    <p:sldId id="265" r:id="rId10"/>
    <p:sldId id="257" r:id="rId11"/>
    <p:sldId id="268" r:id="rId12"/>
    <p:sldId id="269" r:id="rId13"/>
    <p:sldId id="282" r:id="rId14"/>
    <p:sldId id="283" r:id="rId15"/>
    <p:sldId id="258" r:id="rId16"/>
    <p:sldId id="288" r:id="rId17"/>
    <p:sldId id="284" r:id="rId18"/>
    <p:sldId id="290" r:id="rId19"/>
    <p:sldId id="291" r:id="rId20"/>
    <p:sldId id="287" r:id="rId21"/>
    <p:sldId id="289" r:id="rId22"/>
    <p:sldId id="267" r:id="rId23"/>
    <p:sldId id="270" r:id="rId24"/>
    <p:sldId id="266" r:id="rId25"/>
    <p:sldId id="274" r:id="rId26"/>
    <p:sldId id="275" r:id="rId27"/>
    <p:sldId id="276" r:id="rId28"/>
    <p:sldId id="277" r:id="rId29"/>
    <p:sldId id="280" r:id="rId3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E207A4-ACFB-4941-BF68-BFCC3E4FB2D9}" v="1" dt="2024-04-02T09:47:52.5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481" autoAdjust="0"/>
  </p:normalViewPr>
  <p:slideViewPr>
    <p:cSldViewPr snapToGrid="0">
      <p:cViewPr varScale="1">
        <p:scale>
          <a:sx n="96" d="100"/>
          <a:sy n="96" d="100"/>
        </p:scale>
        <p:origin x="38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leen Horck - Brummelhuis" userId="415cb089-bc21-4096-b1c7-ba65b896bfe9" providerId="ADAL" clId="{A6E207A4-ACFB-4941-BF68-BFCC3E4FB2D9}"/>
    <pc:docChg chg="modSld">
      <pc:chgData name="Katleen Horck - Brummelhuis" userId="415cb089-bc21-4096-b1c7-ba65b896bfe9" providerId="ADAL" clId="{A6E207A4-ACFB-4941-BF68-BFCC3E4FB2D9}" dt="2024-04-02T09:47:52.521" v="18"/>
      <pc:docMkLst>
        <pc:docMk/>
      </pc:docMkLst>
      <pc:sldChg chg="modNotesTx">
        <pc:chgData name="Katleen Horck - Brummelhuis" userId="415cb089-bc21-4096-b1c7-ba65b896bfe9" providerId="ADAL" clId="{A6E207A4-ACFB-4941-BF68-BFCC3E4FB2D9}" dt="2024-04-02T09:47:01.729" v="15" actId="6549"/>
        <pc:sldMkLst>
          <pc:docMk/>
          <pc:sldMk cId="2211371649" sldId="258"/>
        </pc:sldMkLst>
      </pc:sldChg>
      <pc:sldChg chg="modSp">
        <pc:chgData name="Katleen Horck - Brummelhuis" userId="415cb089-bc21-4096-b1c7-ba65b896bfe9" providerId="ADAL" clId="{A6E207A4-ACFB-4941-BF68-BFCC3E4FB2D9}" dt="2024-04-02T09:47:52.521" v="18"/>
        <pc:sldMkLst>
          <pc:docMk/>
          <pc:sldMk cId="537785458" sldId="264"/>
        </pc:sldMkLst>
        <pc:graphicFrameChg chg="mod">
          <ac:chgData name="Katleen Horck - Brummelhuis" userId="415cb089-bc21-4096-b1c7-ba65b896bfe9" providerId="ADAL" clId="{A6E207A4-ACFB-4941-BF68-BFCC3E4FB2D9}" dt="2024-04-02T09:47:52.521" v="18"/>
          <ac:graphicFrameMkLst>
            <pc:docMk/>
            <pc:sldMk cId="537785458" sldId="264"/>
            <ac:graphicFrameMk id="2" creationId="{E3D99A98-2EBC-A3A3-F240-1894CD4FE425}"/>
          </ac:graphicFrameMkLst>
        </pc:graphicFrameChg>
      </pc:sldChg>
      <pc:sldChg chg="modSp mod modNotesTx">
        <pc:chgData name="Katleen Horck - Brummelhuis" userId="415cb089-bc21-4096-b1c7-ba65b896bfe9" providerId="ADAL" clId="{A6E207A4-ACFB-4941-BF68-BFCC3E4FB2D9}" dt="2024-04-02T09:46:06.790" v="11" actId="6549"/>
        <pc:sldMkLst>
          <pc:docMk/>
          <pc:sldMk cId="360193442" sldId="277"/>
        </pc:sldMkLst>
        <pc:spChg chg="mod">
          <ac:chgData name="Katleen Horck - Brummelhuis" userId="415cb089-bc21-4096-b1c7-ba65b896bfe9" providerId="ADAL" clId="{A6E207A4-ACFB-4941-BF68-BFCC3E4FB2D9}" dt="2024-04-02T09:46:02.322" v="10" actId="20577"/>
          <ac:spMkLst>
            <pc:docMk/>
            <pc:sldMk cId="360193442" sldId="277"/>
            <ac:spMk id="3" creationId="{324C8BF2-E09D-6298-7D0B-1F0CB8899182}"/>
          </ac:spMkLst>
        </pc:spChg>
      </pc:sldChg>
      <pc:sldChg chg="modNotesTx">
        <pc:chgData name="Katleen Horck - Brummelhuis" userId="415cb089-bc21-4096-b1c7-ba65b896bfe9" providerId="ADAL" clId="{A6E207A4-ACFB-4941-BF68-BFCC3E4FB2D9}" dt="2024-04-02T09:47:36.437" v="17" actId="6549"/>
        <pc:sldMkLst>
          <pc:docMk/>
          <pc:sldMk cId="3178678512" sldId="282"/>
        </pc:sldMkLst>
      </pc:sldChg>
      <pc:sldChg chg="modNotesTx">
        <pc:chgData name="Katleen Horck - Brummelhuis" userId="415cb089-bc21-4096-b1c7-ba65b896bfe9" providerId="ADAL" clId="{A6E207A4-ACFB-4941-BF68-BFCC3E4FB2D9}" dt="2024-04-02T09:47:12.396" v="16" actId="6549"/>
        <pc:sldMkLst>
          <pc:docMk/>
          <pc:sldMk cId="3517798322" sldId="283"/>
        </pc:sldMkLst>
      </pc:sldChg>
      <pc:sldChg chg="modNotesTx">
        <pc:chgData name="Katleen Horck - Brummelhuis" userId="415cb089-bc21-4096-b1c7-ba65b896bfe9" providerId="ADAL" clId="{A6E207A4-ACFB-4941-BF68-BFCC3E4FB2D9}" dt="2024-04-02T09:46:54.322" v="14" actId="6549"/>
        <pc:sldMkLst>
          <pc:docMk/>
          <pc:sldMk cId="799347875" sldId="284"/>
        </pc:sldMkLst>
      </pc:sldChg>
      <pc:sldChg chg="modNotesTx">
        <pc:chgData name="Katleen Horck - Brummelhuis" userId="415cb089-bc21-4096-b1c7-ba65b896bfe9" providerId="ADAL" clId="{A6E207A4-ACFB-4941-BF68-BFCC3E4FB2D9}" dt="2024-04-02T09:46:35.999" v="12" actId="6549"/>
        <pc:sldMkLst>
          <pc:docMk/>
          <pc:sldMk cId="2595429434" sldId="289"/>
        </pc:sldMkLst>
      </pc:sldChg>
      <pc:sldChg chg="modNotesTx">
        <pc:chgData name="Katleen Horck - Brummelhuis" userId="415cb089-bc21-4096-b1c7-ba65b896bfe9" providerId="ADAL" clId="{A6E207A4-ACFB-4941-BF68-BFCC3E4FB2D9}" dt="2024-04-02T09:46:49.489" v="13" actId="6549"/>
        <pc:sldMkLst>
          <pc:docMk/>
          <pc:sldMk cId="659073698" sldId="29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FE4FFD-8EEB-43A7-BCA9-98C7FD078ED6}"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069E2731-6AFD-4A8B-88FB-AEEF3D9ADD66}">
      <dgm:prSet/>
      <dgm:spPr/>
      <dgm:t>
        <a:bodyPr/>
        <a:lstStyle/>
        <a:p>
          <a:r>
            <a:rPr lang="nl-NL"/>
            <a:t>J. van Houdt (bgm Rijssen-Holten, voorzitter) </a:t>
          </a:r>
          <a:endParaRPr lang="en-US"/>
        </a:p>
      </dgm:t>
    </dgm:pt>
    <dgm:pt modelId="{73372B37-EEA3-49C4-9404-9959E6B66FA0}" type="parTrans" cxnId="{F26D7F60-FF36-457B-A02D-CE237BAEA576}">
      <dgm:prSet/>
      <dgm:spPr/>
      <dgm:t>
        <a:bodyPr/>
        <a:lstStyle/>
        <a:p>
          <a:endParaRPr lang="en-US"/>
        </a:p>
      </dgm:t>
    </dgm:pt>
    <dgm:pt modelId="{76D8829B-C157-4E05-87F5-78F12C439EE5}" type="sibTrans" cxnId="{F26D7F60-FF36-457B-A02D-CE237BAEA576}">
      <dgm:prSet/>
      <dgm:spPr/>
      <dgm:t>
        <a:bodyPr/>
        <a:lstStyle/>
        <a:p>
          <a:endParaRPr lang="en-US"/>
        </a:p>
      </dgm:t>
    </dgm:pt>
    <dgm:pt modelId="{1A005320-9D3C-4BFC-9091-67C173FA0DB8}">
      <dgm:prSet/>
      <dgm:spPr/>
      <dgm:t>
        <a:bodyPr/>
        <a:lstStyle/>
        <a:p>
          <a:r>
            <a:rPr lang="nl-NL"/>
            <a:t>J. Pierik (bgm Borne)</a:t>
          </a:r>
          <a:endParaRPr lang="en-US"/>
        </a:p>
      </dgm:t>
    </dgm:pt>
    <dgm:pt modelId="{A4C2B8F6-FBBF-4C7C-9AB7-77751EED7D92}" type="parTrans" cxnId="{40ACB908-8BC7-4448-B330-EBAAB8A0F18C}">
      <dgm:prSet/>
      <dgm:spPr/>
      <dgm:t>
        <a:bodyPr/>
        <a:lstStyle/>
        <a:p>
          <a:endParaRPr lang="en-US"/>
        </a:p>
      </dgm:t>
    </dgm:pt>
    <dgm:pt modelId="{26CA6AD2-F606-40DE-B457-C0C672B00E8C}" type="sibTrans" cxnId="{40ACB908-8BC7-4448-B330-EBAAB8A0F18C}">
      <dgm:prSet/>
      <dgm:spPr/>
      <dgm:t>
        <a:bodyPr/>
        <a:lstStyle/>
        <a:p>
          <a:endParaRPr lang="en-US"/>
        </a:p>
      </dgm:t>
    </dgm:pt>
    <dgm:pt modelId="{DC45F0C7-DF82-42ED-AF1C-83342F28C75D}">
      <dgm:prSet/>
      <dgm:spPr/>
      <dgm:t>
        <a:bodyPr/>
        <a:lstStyle/>
        <a:p>
          <a:r>
            <a:rPr lang="nl-NL"/>
            <a:t>E. Nauta (bgm Hof van Twente)</a:t>
          </a:r>
          <a:endParaRPr lang="en-US"/>
        </a:p>
      </dgm:t>
    </dgm:pt>
    <dgm:pt modelId="{6792B3A7-093B-4FA8-92BF-F93E678D1F08}" type="parTrans" cxnId="{59268233-BC26-41A4-B3CD-E321285434CA}">
      <dgm:prSet/>
      <dgm:spPr/>
      <dgm:t>
        <a:bodyPr/>
        <a:lstStyle/>
        <a:p>
          <a:endParaRPr lang="en-US"/>
        </a:p>
      </dgm:t>
    </dgm:pt>
    <dgm:pt modelId="{8032E56B-D50E-4AC8-A7DD-D81A20B81365}" type="sibTrans" cxnId="{59268233-BC26-41A4-B3CD-E321285434CA}">
      <dgm:prSet/>
      <dgm:spPr/>
      <dgm:t>
        <a:bodyPr/>
        <a:lstStyle/>
        <a:p>
          <a:endParaRPr lang="en-US"/>
        </a:p>
      </dgm:t>
    </dgm:pt>
    <dgm:pt modelId="{D4E52C0A-32F9-41E6-BD83-B52FC09BE1FC}">
      <dgm:prSet/>
      <dgm:spPr/>
      <dgm:t>
        <a:bodyPr/>
        <a:lstStyle/>
        <a:p>
          <a:r>
            <a:rPr lang="nl-NL"/>
            <a:t>E. van Mierlo (wth Almelo)</a:t>
          </a:r>
          <a:endParaRPr lang="en-US"/>
        </a:p>
      </dgm:t>
    </dgm:pt>
    <dgm:pt modelId="{923DBE2C-5477-4FC2-9864-6A17233F95EE}" type="parTrans" cxnId="{43AAB8F3-A283-441A-BB46-AC4BE0E6529D}">
      <dgm:prSet/>
      <dgm:spPr/>
      <dgm:t>
        <a:bodyPr/>
        <a:lstStyle/>
        <a:p>
          <a:endParaRPr lang="en-US"/>
        </a:p>
      </dgm:t>
    </dgm:pt>
    <dgm:pt modelId="{0F8718DC-788D-43DE-B65A-0189D37956CC}" type="sibTrans" cxnId="{43AAB8F3-A283-441A-BB46-AC4BE0E6529D}">
      <dgm:prSet/>
      <dgm:spPr/>
      <dgm:t>
        <a:bodyPr/>
        <a:lstStyle/>
        <a:p>
          <a:endParaRPr lang="en-US"/>
        </a:p>
      </dgm:t>
    </dgm:pt>
    <dgm:pt modelId="{7C3B580E-9F2F-4AAE-AB36-8FD7A4416557}">
      <dgm:prSet/>
      <dgm:spPr/>
      <dgm:t>
        <a:bodyPr/>
        <a:lstStyle/>
        <a:p>
          <a:r>
            <a:rPr lang="nl-NL"/>
            <a:t>C. Bruggink (wth Hengelo)</a:t>
          </a:r>
          <a:endParaRPr lang="en-US"/>
        </a:p>
      </dgm:t>
    </dgm:pt>
    <dgm:pt modelId="{D0D7088D-14B6-4885-B1C3-C77A6E2EB7BA}" type="parTrans" cxnId="{384CFF9C-776A-4E61-9FE1-5BD0407056FA}">
      <dgm:prSet/>
      <dgm:spPr/>
      <dgm:t>
        <a:bodyPr/>
        <a:lstStyle/>
        <a:p>
          <a:endParaRPr lang="en-US"/>
        </a:p>
      </dgm:t>
    </dgm:pt>
    <dgm:pt modelId="{6B4F0C9A-5810-4704-B0EF-DCF823532373}" type="sibTrans" cxnId="{384CFF9C-776A-4E61-9FE1-5BD0407056FA}">
      <dgm:prSet/>
      <dgm:spPr/>
      <dgm:t>
        <a:bodyPr/>
        <a:lstStyle/>
        <a:p>
          <a:endParaRPr lang="en-US"/>
        </a:p>
      </dgm:t>
    </dgm:pt>
    <dgm:pt modelId="{19EDD4FC-CA7F-40E7-9946-7439E88FAEC5}">
      <dgm:prSet/>
      <dgm:spPr/>
      <dgm:t>
        <a:bodyPr/>
        <a:lstStyle/>
        <a:p>
          <a:r>
            <a:rPr lang="nl-NL"/>
            <a:t>H.J. Vedder (wth Enschede)</a:t>
          </a:r>
          <a:endParaRPr lang="en-US"/>
        </a:p>
      </dgm:t>
    </dgm:pt>
    <dgm:pt modelId="{0E862532-F12D-472F-B7BC-E9122D795DAC}" type="parTrans" cxnId="{D0BDC025-E6C2-4C02-895E-337071FB65D3}">
      <dgm:prSet/>
      <dgm:spPr/>
      <dgm:t>
        <a:bodyPr/>
        <a:lstStyle/>
        <a:p>
          <a:endParaRPr lang="en-US"/>
        </a:p>
      </dgm:t>
    </dgm:pt>
    <dgm:pt modelId="{FFD01A1B-EB1D-48E0-837A-EBCA220B6486}" type="sibTrans" cxnId="{D0BDC025-E6C2-4C02-895E-337071FB65D3}">
      <dgm:prSet/>
      <dgm:spPr/>
      <dgm:t>
        <a:bodyPr/>
        <a:lstStyle/>
        <a:p>
          <a:endParaRPr lang="en-US"/>
        </a:p>
      </dgm:t>
    </dgm:pt>
    <dgm:pt modelId="{372BA223-F23C-48FE-8AD9-C9C782917236}">
      <dgm:prSet/>
      <dgm:spPr/>
      <dgm:t>
        <a:bodyPr/>
        <a:lstStyle/>
        <a:p>
          <a:r>
            <a:rPr lang="nl-NL"/>
            <a:t>A. Jansen (RvB Mediant) </a:t>
          </a:r>
          <a:endParaRPr lang="en-US"/>
        </a:p>
      </dgm:t>
    </dgm:pt>
    <dgm:pt modelId="{D8F2F186-CD67-473D-84C0-C133D8FFF44F}" type="parTrans" cxnId="{705E87EB-2796-4E8F-A7D5-FDD3B8F4EAA8}">
      <dgm:prSet/>
      <dgm:spPr/>
      <dgm:t>
        <a:bodyPr/>
        <a:lstStyle/>
        <a:p>
          <a:endParaRPr lang="en-US"/>
        </a:p>
      </dgm:t>
    </dgm:pt>
    <dgm:pt modelId="{FF15AE06-DBAE-4FAB-B25E-6CE1AFD1D9AD}" type="sibTrans" cxnId="{705E87EB-2796-4E8F-A7D5-FDD3B8F4EAA8}">
      <dgm:prSet/>
      <dgm:spPr/>
      <dgm:t>
        <a:bodyPr/>
        <a:lstStyle/>
        <a:p>
          <a:endParaRPr lang="en-US"/>
        </a:p>
      </dgm:t>
    </dgm:pt>
    <dgm:pt modelId="{EC4BEBCF-7D38-4CE6-860C-BEDC67B63456}">
      <dgm:prSet/>
      <dgm:spPr/>
      <dgm:t>
        <a:bodyPr/>
        <a:lstStyle/>
        <a:p>
          <a:r>
            <a:rPr lang="nl-NL"/>
            <a:t>J. Traas (bestuurder Kadera)</a:t>
          </a:r>
          <a:endParaRPr lang="en-US"/>
        </a:p>
      </dgm:t>
    </dgm:pt>
    <dgm:pt modelId="{BE3CF77A-D5B7-4632-BAC8-D76984FBDAC7}" type="parTrans" cxnId="{5C9E7D8C-9DF5-4797-8F98-30DF5027FA9F}">
      <dgm:prSet/>
      <dgm:spPr/>
      <dgm:t>
        <a:bodyPr/>
        <a:lstStyle/>
        <a:p>
          <a:endParaRPr lang="en-US"/>
        </a:p>
      </dgm:t>
    </dgm:pt>
    <dgm:pt modelId="{6FBE7338-8614-4385-93BC-9B45F3C505D3}" type="sibTrans" cxnId="{5C9E7D8C-9DF5-4797-8F98-30DF5027FA9F}">
      <dgm:prSet/>
      <dgm:spPr/>
      <dgm:t>
        <a:bodyPr/>
        <a:lstStyle/>
        <a:p>
          <a:endParaRPr lang="en-US"/>
        </a:p>
      </dgm:t>
    </dgm:pt>
    <dgm:pt modelId="{C1C0BEF3-E7B2-4FBC-B406-F3D8869E4D38}">
      <dgm:prSet/>
      <dgm:spPr/>
      <dgm:t>
        <a:bodyPr/>
        <a:lstStyle/>
        <a:p>
          <a:r>
            <a:rPr lang="nl-NL"/>
            <a:t>J. Lenssen (GD Dimence) </a:t>
          </a:r>
          <a:endParaRPr lang="en-US"/>
        </a:p>
      </dgm:t>
    </dgm:pt>
    <dgm:pt modelId="{0377E91A-18E8-42DF-B0BC-3C9AF024BCEE}" type="parTrans" cxnId="{8EC53E2F-4D58-4457-ABC4-698D8032FD2A}">
      <dgm:prSet/>
      <dgm:spPr/>
      <dgm:t>
        <a:bodyPr/>
        <a:lstStyle/>
        <a:p>
          <a:endParaRPr lang="en-US"/>
        </a:p>
      </dgm:t>
    </dgm:pt>
    <dgm:pt modelId="{F2E45DC4-D930-4E07-A4C1-74EA230E20C8}" type="sibTrans" cxnId="{8EC53E2F-4D58-4457-ABC4-698D8032FD2A}">
      <dgm:prSet/>
      <dgm:spPr/>
      <dgm:t>
        <a:bodyPr/>
        <a:lstStyle/>
        <a:p>
          <a:endParaRPr lang="en-US"/>
        </a:p>
      </dgm:t>
    </dgm:pt>
    <dgm:pt modelId="{04529140-38F4-49A6-BF56-4296620AAF50}">
      <dgm:prSet/>
      <dgm:spPr/>
      <dgm:t>
        <a:bodyPr/>
        <a:lstStyle/>
        <a:p>
          <a:r>
            <a:rPr lang="nl-NL"/>
            <a:t>S. Dinsbach (DPG GGD)</a:t>
          </a:r>
          <a:endParaRPr lang="en-US"/>
        </a:p>
      </dgm:t>
    </dgm:pt>
    <dgm:pt modelId="{7A5D866A-5B9C-4B59-9581-3C68C012175E}" type="parTrans" cxnId="{15AB1706-CABD-4096-B3C4-8EA4375CD357}">
      <dgm:prSet/>
      <dgm:spPr/>
      <dgm:t>
        <a:bodyPr/>
        <a:lstStyle/>
        <a:p>
          <a:endParaRPr lang="en-US"/>
        </a:p>
      </dgm:t>
    </dgm:pt>
    <dgm:pt modelId="{92DB8EE4-57EE-4D37-B7D5-CB96E328A14A}" type="sibTrans" cxnId="{15AB1706-CABD-4096-B3C4-8EA4375CD357}">
      <dgm:prSet/>
      <dgm:spPr/>
      <dgm:t>
        <a:bodyPr/>
        <a:lstStyle/>
        <a:p>
          <a:endParaRPr lang="en-US"/>
        </a:p>
      </dgm:t>
    </dgm:pt>
    <dgm:pt modelId="{D3E5EAC8-39AC-4522-A107-797B2584AF92}">
      <dgm:prSet/>
      <dgm:spPr/>
      <dgm:t>
        <a:bodyPr/>
        <a:lstStyle/>
        <a:p>
          <a:r>
            <a:rPr lang="nl-NL"/>
            <a:t>A. Kok (man VTT)</a:t>
          </a:r>
          <a:endParaRPr lang="en-US"/>
        </a:p>
      </dgm:t>
    </dgm:pt>
    <dgm:pt modelId="{22128280-FA16-4248-8AFE-0614A9840577}" type="parTrans" cxnId="{A07CEF41-2C4E-4325-945F-049CD4B54BDE}">
      <dgm:prSet/>
      <dgm:spPr/>
      <dgm:t>
        <a:bodyPr/>
        <a:lstStyle/>
        <a:p>
          <a:endParaRPr lang="en-US"/>
        </a:p>
      </dgm:t>
    </dgm:pt>
    <dgm:pt modelId="{F8932F2F-9C1A-4776-9A5A-E7F75A34CAD1}" type="sibTrans" cxnId="{A07CEF41-2C4E-4325-945F-049CD4B54BDE}">
      <dgm:prSet/>
      <dgm:spPr/>
      <dgm:t>
        <a:bodyPr/>
        <a:lstStyle/>
        <a:p>
          <a:endParaRPr lang="en-US"/>
        </a:p>
      </dgm:t>
    </dgm:pt>
    <dgm:pt modelId="{65233BBC-52BC-4EB4-959B-F558603058B8}">
      <dgm:prSet/>
      <dgm:spPr/>
      <dgm:t>
        <a:bodyPr/>
        <a:lstStyle/>
        <a:p>
          <a:r>
            <a:rPr lang="nl-NL"/>
            <a:t>R. Poelman (man Zorg en Veiligheidshuis Twente)</a:t>
          </a:r>
          <a:endParaRPr lang="en-US"/>
        </a:p>
      </dgm:t>
    </dgm:pt>
    <dgm:pt modelId="{7132A3CE-5FC2-44FB-948F-11DEFDFD87A0}" type="parTrans" cxnId="{F2A95751-483D-4604-9CBD-A04EC045589A}">
      <dgm:prSet/>
      <dgm:spPr/>
      <dgm:t>
        <a:bodyPr/>
        <a:lstStyle/>
        <a:p>
          <a:endParaRPr lang="en-US"/>
        </a:p>
      </dgm:t>
    </dgm:pt>
    <dgm:pt modelId="{D6799986-5EB3-4A7B-B86F-CF2CFE7FD358}" type="sibTrans" cxnId="{F2A95751-483D-4604-9CBD-A04EC045589A}">
      <dgm:prSet/>
      <dgm:spPr/>
      <dgm:t>
        <a:bodyPr/>
        <a:lstStyle/>
        <a:p>
          <a:endParaRPr lang="en-US"/>
        </a:p>
      </dgm:t>
    </dgm:pt>
    <dgm:pt modelId="{FFD95120-5C8C-4259-AEE0-85204820CE38}">
      <dgm:prSet/>
      <dgm:spPr/>
      <dgm:t>
        <a:bodyPr/>
        <a:lstStyle/>
        <a:p>
          <a:r>
            <a:rPr lang="nl-NL"/>
            <a:t>R. Brinkman (bestuurder Jeugdbescherming Overijssel)</a:t>
          </a:r>
          <a:endParaRPr lang="en-US"/>
        </a:p>
      </dgm:t>
    </dgm:pt>
    <dgm:pt modelId="{5F54629A-AA38-406B-BCDF-72CC4F3C5728}" type="parTrans" cxnId="{8DAFB13D-0544-4CB6-A751-207BAFB541F0}">
      <dgm:prSet/>
      <dgm:spPr/>
      <dgm:t>
        <a:bodyPr/>
        <a:lstStyle/>
        <a:p>
          <a:endParaRPr lang="en-US"/>
        </a:p>
      </dgm:t>
    </dgm:pt>
    <dgm:pt modelId="{69F3832E-7FE1-4820-B921-1E9EBECA9098}" type="sibTrans" cxnId="{8DAFB13D-0544-4CB6-A751-207BAFB541F0}">
      <dgm:prSet/>
      <dgm:spPr/>
      <dgm:t>
        <a:bodyPr/>
        <a:lstStyle/>
        <a:p>
          <a:endParaRPr lang="en-US"/>
        </a:p>
      </dgm:t>
    </dgm:pt>
    <dgm:pt modelId="{D541A363-3CF2-465B-B461-1224A76A3C80}">
      <dgm:prSet/>
      <dgm:spPr/>
      <dgm:t>
        <a:bodyPr/>
        <a:lstStyle/>
        <a:p>
          <a:r>
            <a:rPr lang="nl-NL"/>
            <a:t>M. Vosjan (gebiedsmanager RvdK)</a:t>
          </a:r>
          <a:endParaRPr lang="en-US"/>
        </a:p>
      </dgm:t>
    </dgm:pt>
    <dgm:pt modelId="{A02BC287-A97B-4DEE-9A58-D686B0C602F4}" type="parTrans" cxnId="{8CCF4521-AD20-4EE5-B112-07E66091BFDC}">
      <dgm:prSet/>
      <dgm:spPr/>
      <dgm:t>
        <a:bodyPr/>
        <a:lstStyle/>
        <a:p>
          <a:endParaRPr lang="en-US"/>
        </a:p>
      </dgm:t>
    </dgm:pt>
    <dgm:pt modelId="{FCCF15D1-4E6E-4D76-B07C-6E282C421870}" type="sibTrans" cxnId="{8CCF4521-AD20-4EE5-B112-07E66091BFDC}">
      <dgm:prSet/>
      <dgm:spPr/>
      <dgm:t>
        <a:bodyPr/>
        <a:lstStyle/>
        <a:p>
          <a:endParaRPr lang="en-US"/>
        </a:p>
      </dgm:t>
    </dgm:pt>
    <dgm:pt modelId="{252BFC61-721C-42A2-A940-8A5A87BFA815}">
      <dgm:prSet/>
      <dgm:spPr/>
      <dgm:t>
        <a:bodyPr/>
        <a:lstStyle/>
        <a:p>
          <a:r>
            <a:rPr lang="nl-NL"/>
            <a:t>M. Vuylsteke (regiodirecteur Reclassering)</a:t>
          </a:r>
          <a:endParaRPr lang="en-US"/>
        </a:p>
      </dgm:t>
    </dgm:pt>
    <dgm:pt modelId="{B53C7C1A-1074-44BA-800C-FA799A0BEAB3}" type="parTrans" cxnId="{EDA54D43-7F13-4D2A-A17E-D706B4740592}">
      <dgm:prSet/>
      <dgm:spPr/>
      <dgm:t>
        <a:bodyPr/>
        <a:lstStyle/>
        <a:p>
          <a:endParaRPr lang="en-US"/>
        </a:p>
      </dgm:t>
    </dgm:pt>
    <dgm:pt modelId="{127B4767-6712-465F-B68C-15B5A878A584}" type="sibTrans" cxnId="{EDA54D43-7F13-4D2A-A17E-D706B4740592}">
      <dgm:prSet/>
      <dgm:spPr/>
      <dgm:t>
        <a:bodyPr/>
        <a:lstStyle/>
        <a:p>
          <a:endParaRPr lang="en-US"/>
        </a:p>
      </dgm:t>
    </dgm:pt>
    <dgm:pt modelId="{D1E9D7CF-5001-4211-B6BB-B4FD1A5CEDB9}">
      <dgm:prSet/>
      <dgm:spPr/>
      <dgm:t>
        <a:bodyPr/>
        <a:lstStyle/>
        <a:p>
          <a:r>
            <a:rPr lang="nl-NL"/>
            <a:t>A. Woelk (wnm vestigingsdirecteur PI Almelo DJi)</a:t>
          </a:r>
          <a:endParaRPr lang="en-US"/>
        </a:p>
      </dgm:t>
    </dgm:pt>
    <dgm:pt modelId="{7CA7C421-0784-4B26-95FA-27A8B93EAE86}" type="parTrans" cxnId="{5E8170F2-50E1-4AFD-8DFB-BE00662DD8A1}">
      <dgm:prSet/>
      <dgm:spPr/>
      <dgm:t>
        <a:bodyPr/>
        <a:lstStyle/>
        <a:p>
          <a:endParaRPr lang="en-US"/>
        </a:p>
      </dgm:t>
    </dgm:pt>
    <dgm:pt modelId="{07FBD280-45F9-457F-992A-C4E335B27FBC}" type="sibTrans" cxnId="{5E8170F2-50E1-4AFD-8DFB-BE00662DD8A1}">
      <dgm:prSet/>
      <dgm:spPr/>
      <dgm:t>
        <a:bodyPr/>
        <a:lstStyle/>
        <a:p>
          <a:endParaRPr lang="en-US"/>
        </a:p>
      </dgm:t>
    </dgm:pt>
    <dgm:pt modelId="{EA851DFF-B753-4607-8A6F-476F769C7963}">
      <dgm:prSet/>
      <dgm:spPr/>
      <dgm:t>
        <a:bodyPr/>
        <a:lstStyle/>
        <a:p>
          <a:r>
            <a:rPr lang="nl-NL"/>
            <a:t>G. Brouwer (gebiedsofficier Openbaar Ministerie)</a:t>
          </a:r>
          <a:endParaRPr lang="en-US"/>
        </a:p>
      </dgm:t>
    </dgm:pt>
    <dgm:pt modelId="{85DF4BFA-BBE5-4363-B333-68F6BB3CF6FA}" type="parTrans" cxnId="{B62674EF-9F6D-4F93-9ED6-E0F204C443E9}">
      <dgm:prSet/>
      <dgm:spPr/>
      <dgm:t>
        <a:bodyPr/>
        <a:lstStyle/>
        <a:p>
          <a:endParaRPr lang="en-US"/>
        </a:p>
      </dgm:t>
    </dgm:pt>
    <dgm:pt modelId="{D29FF8EB-21C1-48F8-B12B-23E3D16EB74B}" type="sibTrans" cxnId="{B62674EF-9F6D-4F93-9ED6-E0F204C443E9}">
      <dgm:prSet/>
      <dgm:spPr/>
      <dgm:t>
        <a:bodyPr/>
        <a:lstStyle/>
        <a:p>
          <a:endParaRPr lang="en-US"/>
        </a:p>
      </dgm:t>
    </dgm:pt>
    <dgm:pt modelId="{4FFB7B89-7759-4C10-8660-EE4D428B823B}">
      <dgm:prSet/>
      <dgm:spPr/>
      <dgm:t>
        <a:bodyPr/>
        <a:lstStyle/>
        <a:p>
          <a:r>
            <a:rPr lang="nl-NL"/>
            <a:t>H. Scholten (teamchef Politie Oost Nederland|Twente Midden)</a:t>
          </a:r>
          <a:endParaRPr lang="en-US"/>
        </a:p>
      </dgm:t>
    </dgm:pt>
    <dgm:pt modelId="{5246F01C-8D88-42D4-B95F-CB06E598FE71}" type="parTrans" cxnId="{33D53977-5E9D-4118-8B66-6023C87FAD55}">
      <dgm:prSet/>
      <dgm:spPr/>
      <dgm:t>
        <a:bodyPr/>
        <a:lstStyle/>
        <a:p>
          <a:endParaRPr lang="en-US"/>
        </a:p>
      </dgm:t>
    </dgm:pt>
    <dgm:pt modelId="{04548E86-50B1-4275-9080-13B08719EDC9}" type="sibTrans" cxnId="{33D53977-5E9D-4118-8B66-6023C87FAD55}">
      <dgm:prSet/>
      <dgm:spPr/>
      <dgm:t>
        <a:bodyPr/>
        <a:lstStyle/>
        <a:p>
          <a:endParaRPr lang="en-US"/>
        </a:p>
      </dgm:t>
    </dgm:pt>
    <dgm:pt modelId="{D9E4017C-09E3-4ACD-B0B5-89FBDF175ABB}">
      <dgm:prSet/>
      <dgm:spPr/>
      <dgm:t>
        <a:bodyPr/>
        <a:lstStyle/>
        <a:p>
          <a:r>
            <a:rPr lang="nl-NL"/>
            <a:t>K. Horck (kwartiermaker, Veiligheidsregio)</a:t>
          </a:r>
          <a:endParaRPr lang="en-US"/>
        </a:p>
      </dgm:t>
    </dgm:pt>
    <dgm:pt modelId="{EBC9AAC0-1E34-4C77-812A-A01AADC412F7}" type="parTrans" cxnId="{49EDF4D6-FF30-4559-BCB8-EC562DC0CC91}">
      <dgm:prSet/>
      <dgm:spPr/>
      <dgm:t>
        <a:bodyPr/>
        <a:lstStyle/>
        <a:p>
          <a:endParaRPr lang="en-US"/>
        </a:p>
      </dgm:t>
    </dgm:pt>
    <dgm:pt modelId="{A32CE4AC-EF1F-448B-A5F1-C6A20EDF2EDE}" type="sibTrans" cxnId="{49EDF4D6-FF30-4559-BCB8-EC562DC0CC91}">
      <dgm:prSet/>
      <dgm:spPr/>
      <dgm:t>
        <a:bodyPr/>
        <a:lstStyle/>
        <a:p>
          <a:endParaRPr lang="en-US"/>
        </a:p>
      </dgm:t>
    </dgm:pt>
    <dgm:pt modelId="{2098DA28-9F90-4474-9447-7C953C1A0CD7}">
      <dgm:prSet/>
      <dgm:spPr/>
      <dgm:t>
        <a:bodyPr/>
        <a:lstStyle/>
        <a:p>
          <a:r>
            <a:rPr lang="nl-NL"/>
            <a:t>S. Faal (coördinator veiligheid Rijssen-Holten, secretaris) / N. Manders (beleidsadviseur Enschede, secretaris)</a:t>
          </a:r>
          <a:endParaRPr lang="en-US"/>
        </a:p>
      </dgm:t>
    </dgm:pt>
    <dgm:pt modelId="{F942B901-80EB-42D5-BC92-1AF5455CE4D7}" type="parTrans" cxnId="{737981BA-DD69-4D40-AAD5-B607BA085E6E}">
      <dgm:prSet/>
      <dgm:spPr/>
      <dgm:t>
        <a:bodyPr/>
        <a:lstStyle/>
        <a:p>
          <a:endParaRPr lang="en-US"/>
        </a:p>
      </dgm:t>
    </dgm:pt>
    <dgm:pt modelId="{5F6241C1-2323-4595-A3F8-30EEB726A99C}" type="sibTrans" cxnId="{737981BA-DD69-4D40-AAD5-B607BA085E6E}">
      <dgm:prSet/>
      <dgm:spPr/>
      <dgm:t>
        <a:bodyPr/>
        <a:lstStyle/>
        <a:p>
          <a:endParaRPr lang="en-US"/>
        </a:p>
      </dgm:t>
    </dgm:pt>
    <dgm:pt modelId="{563B2BFA-F64C-4A4D-8022-87821FA91914}" type="pres">
      <dgm:prSet presAssocID="{9BFE4FFD-8EEB-43A7-BCA9-98C7FD078ED6}" presName="diagram" presStyleCnt="0">
        <dgm:presLayoutVars>
          <dgm:dir/>
          <dgm:resizeHandles val="exact"/>
        </dgm:presLayoutVars>
      </dgm:prSet>
      <dgm:spPr/>
    </dgm:pt>
    <dgm:pt modelId="{5EF01C8F-82D3-42EC-A36B-6B8EC6A1BA2C}" type="pres">
      <dgm:prSet presAssocID="{069E2731-6AFD-4A8B-88FB-AEEF3D9ADD66}" presName="node" presStyleLbl="node1" presStyleIdx="0" presStyleCnt="20">
        <dgm:presLayoutVars>
          <dgm:bulletEnabled val="1"/>
        </dgm:presLayoutVars>
      </dgm:prSet>
      <dgm:spPr/>
    </dgm:pt>
    <dgm:pt modelId="{3BF3895A-C841-48D2-A620-7723FD67A037}" type="pres">
      <dgm:prSet presAssocID="{76D8829B-C157-4E05-87F5-78F12C439EE5}" presName="sibTrans" presStyleCnt="0"/>
      <dgm:spPr/>
    </dgm:pt>
    <dgm:pt modelId="{0836788A-276F-46BC-9A3E-AF41847472E6}" type="pres">
      <dgm:prSet presAssocID="{1A005320-9D3C-4BFC-9091-67C173FA0DB8}" presName="node" presStyleLbl="node1" presStyleIdx="1" presStyleCnt="20">
        <dgm:presLayoutVars>
          <dgm:bulletEnabled val="1"/>
        </dgm:presLayoutVars>
      </dgm:prSet>
      <dgm:spPr/>
    </dgm:pt>
    <dgm:pt modelId="{A83FD3C8-64C3-4FA4-9BDB-2069D69D5173}" type="pres">
      <dgm:prSet presAssocID="{26CA6AD2-F606-40DE-B457-C0C672B00E8C}" presName="sibTrans" presStyleCnt="0"/>
      <dgm:spPr/>
    </dgm:pt>
    <dgm:pt modelId="{75698B21-B06D-40AE-936F-DA372D472B3B}" type="pres">
      <dgm:prSet presAssocID="{DC45F0C7-DF82-42ED-AF1C-83342F28C75D}" presName="node" presStyleLbl="node1" presStyleIdx="2" presStyleCnt="20">
        <dgm:presLayoutVars>
          <dgm:bulletEnabled val="1"/>
        </dgm:presLayoutVars>
      </dgm:prSet>
      <dgm:spPr/>
    </dgm:pt>
    <dgm:pt modelId="{333A4AFC-265A-4D63-AC10-CE0FAD6297F9}" type="pres">
      <dgm:prSet presAssocID="{8032E56B-D50E-4AC8-A7DD-D81A20B81365}" presName="sibTrans" presStyleCnt="0"/>
      <dgm:spPr/>
    </dgm:pt>
    <dgm:pt modelId="{CF0A6173-BD9D-4DCD-A641-4DE6676C0ADE}" type="pres">
      <dgm:prSet presAssocID="{D4E52C0A-32F9-41E6-BD83-B52FC09BE1FC}" presName="node" presStyleLbl="node1" presStyleIdx="3" presStyleCnt="20">
        <dgm:presLayoutVars>
          <dgm:bulletEnabled val="1"/>
        </dgm:presLayoutVars>
      </dgm:prSet>
      <dgm:spPr/>
    </dgm:pt>
    <dgm:pt modelId="{3E54D54E-34B9-49C6-9D3A-C9E047CDBC10}" type="pres">
      <dgm:prSet presAssocID="{0F8718DC-788D-43DE-B65A-0189D37956CC}" presName="sibTrans" presStyleCnt="0"/>
      <dgm:spPr/>
    </dgm:pt>
    <dgm:pt modelId="{62C0DF13-5C49-46F3-8ADF-3D6A2576C725}" type="pres">
      <dgm:prSet presAssocID="{7C3B580E-9F2F-4AAE-AB36-8FD7A4416557}" presName="node" presStyleLbl="node1" presStyleIdx="4" presStyleCnt="20">
        <dgm:presLayoutVars>
          <dgm:bulletEnabled val="1"/>
        </dgm:presLayoutVars>
      </dgm:prSet>
      <dgm:spPr/>
    </dgm:pt>
    <dgm:pt modelId="{9707291A-85D3-403E-A1BC-12962A1D2BAE}" type="pres">
      <dgm:prSet presAssocID="{6B4F0C9A-5810-4704-B0EF-DCF823532373}" presName="sibTrans" presStyleCnt="0"/>
      <dgm:spPr/>
    </dgm:pt>
    <dgm:pt modelId="{3F2CD036-B631-43F1-85AC-6CF46EDD9A81}" type="pres">
      <dgm:prSet presAssocID="{19EDD4FC-CA7F-40E7-9946-7439E88FAEC5}" presName="node" presStyleLbl="node1" presStyleIdx="5" presStyleCnt="20">
        <dgm:presLayoutVars>
          <dgm:bulletEnabled val="1"/>
        </dgm:presLayoutVars>
      </dgm:prSet>
      <dgm:spPr/>
    </dgm:pt>
    <dgm:pt modelId="{BC60DF27-3149-4E28-B25A-5D8B250D80E3}" type="pres">
      <dgm:prSet presAssocID="{FFD01A1B-EB1D-48E0-837A-EBCA220B6486}" presName="sibTrans" presStyleCnt="0"/>
      <dgm:spPr/>
    </dgm:pt>
    <dgm:pt modelId="{D96EA197-D954-44E6-88A5-412361EAC491}" type="pres">
      <dgm:prSet presAssocID="{372BA223-F23C-48FE-8AD9-C9C782917236}" presName="node" presStyleLbl="node1" presStyleIdx="6" presStyleCnt="20">
        <dgm:presLayoutVars>
          <dgm:bulletEnabled val="1"/>
        </dgm:presLayoutVars>
      </dgm:prSet>
      <dgm:spPr/>
    </dgm:pt>
    <dgm:pt modelId="{026E96A8-1556-482C-9789-5046A865901C}" type="pres">
      <dgm:prSet presAssocID="{FF15AE06-DBAE-4FAB-B25E-6CE1AFD1D9AD}" presName="sibTrans" presStyleCnt="0"/>
      <dgm:spPr/>
    </dgm:pt>
    <dgm:pt modelId="{ACB518EE-A15F-4E3B-9769-4CF6BD97D84E}" type="pres">
      <dgm:prSet presAssocID="{EC4BEBCF-7D38-4CE6-860C-BEDC67B63456}" presName="node" presStyleLbl="node1" presStyleIdx="7" presStyleCnt="20">
        <dgm:presLayoutVars>
          <dgm:bulletEnabled val="1"/>
        </dgm:presLayoutVars>
      </dgm:prSet>
      <dgm:spPr/>
    </dgm:pt>
    <dgm:pt modelId="{7CF71055-AB01-4193-A6B2-81D35D1D1532}" type="pres">
      <dgm:prSet presAssocID="{6FBE7338-8614-4385-93BC-9B45F3C505D3}" presName="sibTrans" presStyleCnt="0"/>
      <dgm:spPr/>
    </dgm:pt>
    <dgm:pt modelId="{D508E79F-F4C8-4630-A7AF-8B7632DC266B}" type="pres">
      <dgm:prSet presAssocID="{C1C0BEF3-E7B2-4FBC-B406-F3D8869E4D38}" presName="node" presStyleLbl="node1" presStyleIdx="8" presStyleCnt="20">
        <dgm:presLayoutVars>
          <dgm:bulletEnabled val="1"/>
        </dgm:presLayoutVars>
      </dgm:prSet>
      <dgm:spPr/>
    </dgm:pt>
    <dgm:pt modelId="{BB8321CD-FBAC-44F3-9328-76978D3ED374}" type="pres">
      <dgm:prSet presAssocID="{F2E45DC4-D930-4E07-A4C1-74EA230E20C8}" presName="sibTrans" presStyleCnt="0"/>
      <dgm:spPr/>
    </dgm:pt>
    <dgm:pt modelId="{1410685E-420F-4621-AADE-9805B59A1B34}" type="pres">
      <dgm:prSet presAssocID="{04529140-38F4-49A6-BF56-4296620AAF50}" presName="node" presStyleLbl="node1" presStyleIdx="9" presStyleCnt="20">
        <dgm:presLayoutVars>
          <dgm:bulletEnabled val="1"/>
        </dgm:presLayoutVars>
      </dgm:prSet>
      <dgm:spPr/>
    </dgm:pt>
    <dgm:pt modelId="{15541254-40DC-48F9-B7CE-771C3C6FA508}" type="pres">
      <dgm:prSet presAssocID="{92DB8EE4-57EE-4D37-B7D5-CB96E328A14A}" presName="sibTrans" presStyleCnt="0"/>
      <dgm:spPr/>
    </dgm:pt>
    <dgm:pt modelId="{A30E6ED1-314A-4CC0-B4D3-992C2BE75159}" type="pres">
      <dgm:prSet presAssocID="{D3E5EAC8-39AC-4522-A107-797B2584AF92}" presName="node" presStyleLbl="node1" presStyleIdx="10" presStyleCnt="20">
        <dgm:presLayoutVars>
          <dgm:bulletEnabled val="1"/>
        </dgm:presLayoutVars>
      </dgm:prSet>
      <dgm:spPr/>
    </dgm:pt>
    <dgm:pt modelId="{3BF3AC4F-0B5D-42D0-93B3-2C56ADA3949D}" type="pres">
      <dgm:prSet presAssocID="{F8932F2F-9C1A-4776-9A5A-E7F75A34CAD1}" presName="sibTrans" presStyleCnt="0"/>
      <dgm:spPr/>
    </dgm:pt>
    <dgm:pt modelId="{2B26F5B1-FDF7-4F79-845A-76B881E47670}" type="pres">
      <dgm:prSet presAssocID="{65233BBC-52BC-4EB4-959B-F558603058B8}" presName="node" presStyleLbl="node1" presStyleIdx="11" presStyleCnt="20">
        <dgm:presLayoutVars>
          <dgm:bulletEnabled val="1"/>
        </dgm:presLayoutVars>
      </dgm:prSet>
      <dgm:spPr/>
    </dgm:pt>
    <dgm:pt modelId="{4CDD9D00-B785-436F-B7DF-89DDE22720E1}" type="pres">
      <dgm:prSet presAssocID="{D6799986-5EB3-4A7B-B86F-CF2CFE7FD358}" presName="sibTrans" presStyleCnt="0"/>
      <dgm:spPr/>
    </dgm:pt>
    <dgm:pt modelId="{70FDF200-4E79-4402-A822-9C8F0E643315}" type="pres">
      <dgm:prSet presAssocID="{FFD95120-5C8C-4259-AEE0-85204820CE38}" presName="node" presStyleLbl="node1" presStyleIdx="12" presStyleCnt="20">
        <dgm:presLayoutVars>
          <dgm:bulletEnabled val="1"/>
        </dgm:presLayoutVars>
      </dgm:prSet>
      <dgm:spPr/>
    </dgm:pt>
    <dgm:pt modelId="{A3369293-F594-4F9D-9DF7-FBA6C58F1231}" type="pres">
      <dgm:prSet presAssocID="{69F3832E-7FE1-4820-B921-1E9EBECA9098}" presName="sibTrans" presStyleCnt="0"/>
      <dgm:spPr/>
    </dgm:pt>
    <dgm:pt modelId="{83E8687A-AECF-4D7E-A81D-77D04AD0E8AF}" type="pres">
      <dgm:prSet presAssocID="{D541A363-3CF2-465B-B461-1224A76A3C80}" presName="node" presStyleLbl="node1" presStyleIdx="13" presStyleCnt="20">
        <dgm:presLayoutVars>
          <dgm:bulletEnabled val="1"/>
        </dgm:presLayoutVars>
      </dgm:prSet>
      <dgm:spPr/>
    </dgm:pt>
    <dgm:pt modelId="{14976D3B-9361-4605-8882-B24272264034}" type="pres">
      <dgm:prSet presAssocID="{FCCF15D1-4E6E-4D76-B07C-6E282C421870}" presName="sibTrans" presStyleCnt="0"/>
      <dgm:spPr/>
    </dgm:pt>
    <dgm:pt modelId="{A14C497A-77CC-4381-BCD0-C9716C44E6D8}" type="pres">
      <dgm:prSet presAssocID="{252BFC61-721C-42A2-A940-8A5A87BFA815}" presName="node" presStyleLbl="node1" presStyleIdx="14" presStyleCnt="20">
        <dgm:presLayoutVars>
          <dgm:bulletEnabled val="1"/>
        </dgm:presLayoutVars>
      </dgm:prSet>
      <dgm:spPr/>
    </dgm:pt>
    <dgm:pt modelId="{E70AF37B-348A-47AC-B33B-0F2E03C3FD52}" type="pres">
      <dgm:prSet presAssocID="{127B4767-6712-465F-B68C-15B5A878A584}" presName="sibTrans" presStyleCnt="0"/>
      <dgm:spPr/>
    </dgm:pt>
    <dgm:pt modelId="{94087EBE-7202-4331-B06A-BE06E6F69C2D}" type="pres">
      <dgm:prSet presAssocID="{D1E9D7CF-5001-4211-B6BB-B4FD1A5CEDB9}" presName="node" presStyleLbl="node1" presStyleIdx="15" presStyleCnt="20">
        <dgm:presLayoutVars>
          <dgm:bulletEnabled val="1"/>
        </dgm:presLayoutVars>
      </dgm:prSet>
      <dgm:spPr/>
    </dgm:pt>
    <dgm:pt modelId="{05C29638-338C-4545-ABB8-EE5BBE32260C}" type="pres">
      <dgm:prSet presAssocID="{07FBD280-45F9-457F-992A-C4E335B27FBC}" presName="sibTrans" presStyleCnt="0"/>
      <dgm:spPr/>
    </dgm:pt>
    <dgm:pt modelId="{AFD598AC-1A98-4598-9971-61AF236CC79D}" type="pres">
      <dgm:prSet presAssocID="{EA851DFF-B753-4607-8A6F-476F769C7963}" presName="node" presStyleLbl="node1" presStyleIdx="16" presStyleCnt="20">
        <dgm:presLayoutVars>
          <dgm:bulletEnabled val="1"/>
        </dgm:presLayoutVars>
      </dgm:prSet>
      <dgm:spPr/>
    </dgm:pt>
    <dgm:pt modelId="{2AC1E5BC-F53E-4049-BE6A-AC1DE0A4123C}" type="pres">
      <dgm:prSet presAssocID="{D29FF8EB-21C1-48F8-B12B-23E3D16EB74B}" presName="sibTrans" presStyleCnt="0"/>
      <dgm:spPr/>
    </dgm:pt>
    <dgm:pt modelId="{B0705B95-34AA-47B0-A047-D93E96EE8D06}" type="pres">
      <dgm:prSet presAssocID="{4FFB7B89-7759-4C10-8660-EE4D428B823B}" presName="node" presStyleLbl="node1" presStyleIdx="17" presStyleCnt="20">
        <dgm:presLayoutVars>
          <dgm:bulletEnabled val="1"/>
        </dgm:presLayoutVars>
      </dgm:prSet>
      <dgm:spPr/>
    </dgm:pt>
    <dgm:pt modelId="{FC893FB4-FE7A-4BC4-8230-EDD19B552166}" type="pres">
      <dgm:prSet presAssocID="{04548E86-50B1-4275-9080-13B08719EDC9}" presName="sibTrans" presStyleCnt="0"/>
      <dgm:spPr/>
    </dgm:pt>
    <dgm:pt modelId="{6CBC37D1-7001-4FEC-932E-7C846E7FBA16}" type="pres">
      <dgm:prSet presAssocID="{D9E4017C-09E3-4ACD-B0B5-89FBDF175ABB}" presName="node" presStyleLbl="node1" presStyleIdx="18" presStyleCnt="20">
        <dgm:presLayoutVars>
          <dgm:bulletEnabled val="1"/>
        </dgm:presLayoutVars>
      </dgm:prSet>
      <dgm:spPr/>
    </dgm:pt>
    <dgm:pt modelId="{FA8A64C8-51EF-4026-9C37-92A4B101F95C}" type="pres">
      <dgm:prSet presAssocID="{A32CE4AC-EF1F-448B-A5F1-C6A20EDF2EDE}" presName="sibTrans" presStyleCnt="0"/>
      <dgm:spPr/>
    </dgm:pt>
    <dgm:pt modelId="{69791489-D240-44D5-98C4-F57DE3078971}" type="pres">
      <dgm:prSet presAssocID="{2098DA28-9F90-4474-9447-7C953C1A0CD7}" presName="node" presStyleLbl="node1" presStyleIdx="19" presStyleCnt="20">
        <dgm:presLayoutVars>
          <dgm:bulletEnabled val="1"/>
        </dgm:presLayoutVars>
      </dgm:prSet>
      <dgm:spPr/>
    </dgm:pt>
  </dgm:ptLst>
  <dgm:cxnLst>
    <dgm:cxn modelId="{15AB1706-CABD-4096-B3C4-8EA4375CD357}" srcId="{9BFE4FFD-8EEB-43A7-BCA9-98C7FD078ED6}" destId="{04529140-38F4-49A6-BF56-4296620AAF50}" srcOrd="9" destOrd="0" parTransId="{7A5D866A-5B9C-4B59-9581-3C68C012175E}" sibTransId="{92DB8EE4-57EE-4D37-B7D5-CB96E328A14A}"/>
    <dgm:cxn modelId="{40ACB908-8BC7-4448-B330-EBAAB8A0F18C}" srcId="{9BFE4FFD-8EEB-43A7-BCA9-98C7FD078ED6}" destId="{1A005320-9D3C-4BFC-9091-67C173FA0DB8}" srcOrd="1" destOrd="0" parTransId="{A4C2B8F6-FBBF-4C7C-9AB7-77751EED7D92}" sibTransId="{26CA6AD2-F606-40DE-B457-C0C672B00E8C}"/>
    <dgm:cxn modelId="{0ADC7F09-CA74-4271-B3B0-8EA3492C08DC}" type="presOf" srcId="{7C3B580E-9F2F-4AAE-AB36-8FD7A4416557}" destId="{62C0DF13-5C49-46F3-8ADF-3D6A2576C725}" srcOrd="0" destOrd="0" presId="urn:microsoft.com/office/officeart/2005/8/layout/default"/>
    <dgm:cxn modelId="{EAE8760D-6401-44A8-B530-F9F35736F752}" type="presOf" srcId="{FFD95120-5C8C-4259-AEE0-85204820CE38}" destId="{70FDF200-4E79-4402-A822-9C8F0E643315}" srcOrd="0" destOrd="0" presId="urn:microsoft.com/office/officeart/2005/8/layout/default"/>
    <dgm:cxn modelId="{C7E88B18-CA69-4E34-853A-B33DB614FF6A}" type="presOf" srcId="{C1C0BEF3-E7B2-4FBC-B406-F3D8869E4D38}" destId="{D508E79F-F4C8-4630-A7AF-8B7632DC266B}" srcOrd="0" destOrd="0" presId="urn:microsoft.com/office/officeart/2005/8/layout/default"/>
    <dgm:cxn modelId="{AE967F1F-F3CB-4744-A2A7-951D06B2D89B}" type="presOf" srcId="{EA851DFF-B753-4607-8A6F-476F769C7963}" destId="{AFD598AC-1A98-4598-9971-61AF236CC79D}" srcOrd="0" destOrd="0" presId="urn:microsoft.com/office/officeart/2005/8/layout/default"/>
    <dgm:cxn modelId="{8CCF4521-AD20-4EE5-B112-07E66091BFDC}" srcId="{9BFE4FFD-8EEB-43A7-BCA9-98C7FD078ED6}" destId="{D541A363-3CF2-465B-B461-1224A76A3C80}" srcOrd="13" destOrd="0" parTransId="{A02BC287-A97B-4DEE-9A58-D686B0C602F4}" sibTransId="{FCCF15D1-4E6E-4D76-B07C-6E282C421870}"/>
    <dgm:cxn modelId="{D0BDC025-E6C2-4C02-895E-337071FB65D3}" srcId="{9BFE4FFD-8EEB-43A7-BCA9-98C7FD078ED6}" destId="{19EDD4FC-CA7F-40E7-9946-7439E88FAEC5}" srcOrd="5" destOrd="0" parTransId="{0E862532-F12D-472F-B7BC-E9122D795DAC}" sibTransId="{FFD01A1B-EB1D-48E0-837A-EBCA220B6486}"/>
    <dgm:cxn modelId="{49A1D32C-327C-48B9-B416-67A13A36D410}" type="presOf" srcId="{D1E9D7CF-5001-4211-B6BB-B4FD1A5CEDB9}" destId="{94087EBE-7202-4331-B06A-BE06E6F69C2D}" srcOrd="0" destOrd="0" presId="urn:microsoft.com/office/officeart/2005/8/layout/default"/>
    <dgm:cxn modelId="{8EC53E2F-4D58-4457-ABC4-698D8032FD2A}" srcId="{9BFE4FFD-8EEB-43A7-BCA9-98C7FD078ED6}" destId="{C1C0BEF3-E7B2-4FBC-B406-F3D8869E4D38}" srcOrd="8" destOrd="0" parTransId="{0377E91A-18E8-42DF-B0BC-3C9AF024BCEE}" sibTransId="{F2E45DC4-D930-4E07-A4C1-74EA230E20C8}"/>
    <dgm:cxn modelId="{59268233-BC26-41A4-B3CD-E321285434CA}" srcId="{9BFE4FFD-8EEB-43A7-BCA9-98C7FD078ED6}" destId="{DC45F0C7-DF82-42ED-AF1C-83342F28C75D}" srcOrd="2" destOrd="0" parTransId="{6792B3A7-093B-4FA8-92BF-F93E678D1F08}" sibTransId="{8032E56B-D50E-4AC8-A7DD-D81A20B81365}"/>
    <dgm:cxn modelId="{8DAFB13D-0544-4CB6-A751-207BAFB541F0}" srcId="{9BFE4FFD-8EEB-43A7-BCA9-98C7FD078ED6}" destId="{FFD95120-5C8C-4259-AEE0-85204820CE38}" srcOrd="12" destOrd="0" parTransId="{5F54629A-AA38-406B-BCDF-72CC4F3C5728}" sibTransId="{69F3832E-7FE1-4820-B921-1E9EBECA9098}"/>
    <dgm:cxn modelId="{202C165B-3F64-4DC8-9CB6-E3901A9B1A7B}" type="presOf" srcId="{D3E5EAC8-39AC-4522-A107-797B2584AF92}" destId="{A30E6ED1-314A-4CC0-B4D3-992C2BE75159}" srcOrd="0" destOrd="0" presId="urn:microsoft.com/office/officeart/2005/8/layout/default"/>
    <dgm:cxn modelId="{F26D7F60-FF36-457B-A02D-CE237BAEA576}" srcId="{9BFE4FFD-8EEB-43A7-BCA9-98C7FD078ED6}" destId="{069E2731-6AFD-4A8B-88FB-AEEF3D9ADD66}" srcOrd="0" destOrd="0" parTransId="{73372B37-EEA3-49C4-9404-9959E6B66FA0}" sibTransId="{76D8829B-C157-4E05-87F5-78F12C439EE5}"/>
    <dgm:cxn modelId="{A07CEF41-2C4E-4325-945F-049CD4B54BDE}" srcId="{9BFE4FFD-8EEB-43A7-BCA9-98C7FD078ED6}" destId="{D3E5EAC8-39AC-4522-A107-797B2584AF92}" srcOrd="10" destOrd="0" parTransId="{22128280-FA16-4248-8AFE-0614A9840577}" sibTransId="{F8932F2F-9C1A-4776-9A5A-E7F75A34CAD1}"/>
    <dgm:cxn modelId="{EDA54D43-7F13-4D2A-A17E-D706B4740592}" srcId="{9BFE4FFD-8EEB-43A7-BCA9-98C7FD078ED6}" destId="{252BFC61-721C-42A2-A940-8A5A87BFA815}" srcOrd="14" destOrd="0" parTransId="{B53C7C1A-1074-44BA-800C-FA799A0BEAB3}" sibTransId="{127B4767-6712-465F-B68C-15B5A878A584}"/>
    <dgm:cxn modelId="{F2A95751-483D-4604-9CBD-A04EC045589A}" srcId="{9BFE4FFD-8EEB-43A7-BCA9-98C7FD078ED6}" destId="{65233BBC-52BC-4EB4-959B-F558603058B8}" srcOrd="11" destOrd="0" parTransId="{7132A3CE-5FC2-44FB-948F-11DEFDFD87A0}" sibTransId="{D6799986-5EB3-4A7B-B86F-CF2CFE7FD358}"/>
    <dgm:cxn modelId="{0262FB51-8413-4099-8D07-4FF4596A8FA5}" type="presOf" srcId="{372BA223-F23C-48FE-8AD9-C9C782917236}" destId="{D96EA197-D954-44E6-88A5-412361EAC491}" srcOrd="0" destOrd="0" presId="urn:microsoft.com/office/officeart/2005/8/layout/default"/>
    <dgm:cxn modelId="{33D53977-5E9D-4118-8B66-6023C87FAD55}" srcId="{9BFE4FFD-8EEB-43A7-BCA9-98C7FD078ED6}" destId="{4FFB7B89-7759-4C10-8660-EE4D428B823B}" srcOrd="17" destOrd="0" parTransId="{5246F01C-8D88-42D4-B95F-CB06E598FE71}" sibTransId="{04548E86-50B1-4275-9080-13B08719EDC9}"/>
    <dgm:cxn modelId="{8521135A-3252-46DE-BF41-4B1676C104F2}" type="presOf" srcId="{EC4BEBCF-7D38-4CE6-860C-BEDC67B63456}" destId="{ACB518EE-A15F-4E3B-9769-4CF6BD97D84E}" srcOrd="0" destOrd="0" presId="urn:microsoft.com/office/officeart/2005/8/layout/default"/>
    <dgm:cxn modelId="{8E10BE7C-2EB8-46CC-B785-698937EBA6B3}" type="presOf" srcId="{069E2731-6AFD-4A8B-88FB-AEEF3D9ADD66}" destId="{5EF01C8F-82D3-42EC-A36B-6B8EC6A1BA2C}" srcOrd="0" destOrd="0" presId="urn:microsoft.com/office/officeart/2005/8/layout/default"/>
    <dgm:cxn modelId="{442BBC7D-E7DB-4E02-900A-9E15C7B0ADB4}" type="presOf" srcId="{D541A363-3CF2-465B-B461-1224A76A3C80}" destId="{83E8687A-AECF-4D7E-A81D-77D04AD0E8AF}" srcOrd="0" destOrd="0" presId="urn:microsoft.com/office/officeart/2005/8/layout/default"/>
    <dgm:cxn modelId="{DB3BA47E-0C61-4D9C-8AEA-31BEC83339F3}" type="presOf" srcId="{1A005320-9D3C-4BFC-9091-67C173FA0DB8}" destId="{0836788A-276F-46BC-9A3E-AF41847472E6}" srcOrd="0" destOrd="0" presId="urn:microsoft.com/office/officeart/2005/8/layout/default"/>
    <dgm:cxn modelId="{5C9E7D8C-9DF5-4797-8F98-30DF5027FA9F}" srcId="{9BFE4FFD-8EEB-43A7-BCA9-98C7FD078ED6}" destId="{EC4BEBCF-7D38-4CE6-860C-BEDC67B63456}" srcOrd="7" destOrd="0" parTransId="{BE3CF77A-D5B7-4632-BAC8-D76984FBDAC7}" sibTransId="{6FBE7338-8614-4385-93BC-9B45F3C505D3}"/>
    <dgm:cxn modelId="{908F0790-8611-4C9C-9DF4-4F1D67745644}" type="presOf" srcId="{D4E52C0A-32F9-41E6-BD83-B52FC09BE1FC}" destId="{CF0A6173-BD9D-4DCD-A641-4DE6676C0ADE}" srcOrd="0" destOrd="0" presId="urn:microsoft.com/office/officeart/2005/8/layout/default"/>
    <dgm:cxn modelId="{D8BC9893-6114-493A-A0F9-617E0352962A}" type="presOf" srcId="{65233BBC-52BC-4EB4-959B-F558603058B8}" destId="{2B26F5B1-FDF7-4F79-845A-76B881E47670}" srcOrd="0" destOrd="0" presId="urn:microsoft.com/office/officeart/2005/8/layout/default"/>
    <dgm:cxn modelId="{63DDA49A-2405-4BC6-91B6-B1CEB2C43B31}" type="presOf" srcId="{04529140-38F4-49A6-BF56-4296620AAF50}" destId="{1410685E-420F-4621-AADE-9805B59A1B34}" srcOrd="0" destOrd="0" presId="urn:microsoft.com/office/officeart/2005/8/layout/default"/>
    <dgm:cxn modelId="{384CFF9C-776A-4E61-9FE1-5BD0407056FA}" srcId="{9BFE4FFD-8EEB-43A7-BCA9-98C7FD078ED6}" destId="{7C3B580E-9F2F-4AAE-AB36-8FD7A4416557}" srcOrd="4" destOrd="0" parTransId="{D0D7088D-14B6-4885-B1C3-C77A6E2EB7BA}" sibTransId="{6B4F0C9A-5810-4704-B0EF-DCF823532373}"/>
    <dgm:cxn modelId="{78E319B9-8DDE-450D-A133-48DA811EE1DB}" type="presOf" srcId="{DC45F0C7-DF82-42ED-AF1C-83342F28C75D}" destId="{75698B21-B06D-40AE-936F-DA372D472B3B}" srcOrd="0" destOrd="0" presId="urn:microsoft.com/office/officeart/2005/8/layout/default"/>
    <dgm:cxn modelId="{737981BA-DD69-4D40-AAD5-B607BA085E6E}" srcId="{9BFE4FFD-8EEB-43A7-BCA9-98C7FD078ED6}" destId="{2098DA28-9F90-4474-9447-7C953C1A0CD7}" srcOrd="19" destOrd="0" parTransId="{F942B901-80EB-42D5-BC92-1AF5455CE4D7}" sibTransId="{5F6241C1-2323-4595-A3F8-30EEB726A99C}"/>
    <dgm:cxn modelId="{19A744C0-E6B2-4692-AAD2-FA0F36FADC51}" type="presOf" srcId="{19EDD4FC-CA7F-40E7-9946-7439E88FAEC5}" destId="{3F2CD036-B631-43F1-85AC-6CF46EDD9A81}" srcOrd="0" destOrd="0" presId="urn:microsoft.com/office/officeart/2005/8/layout/default"/>
    <dgm:cxn modelId="{645935C6-88F2-4B5B-91D6-E64708913BE0}" type="presOf" srcId="{4FFB7B89-7759-4C10-8660-EE4D428B823B}" destId="{B0705B95-34AA-47B0-A047-D93E96EE8D06}" srcOrd="0" destOrd="0" presId="urn:microsoft.com/office/officeart/2005/8/layout/default"/>
    <dgm:cxn modelId="{37AD09CB-5E2C-4E61-98B8-2BBDFED5F8A1}" type="presOf" srcId="{252BFC61-721C-42A2-A940-8A5A87BFA815}" destId="{A14C497A-77CC-4381-BCD0-C9716C44E6D8}" srcOrd="0" destOrd="0" presId="urn:microsoft.com/office/officeart/2005/8/layout/default"/>
    <dgm:cxn modelId="{F9FF85CB-DCD8-4CFC-918F-BF41C09893AE}" type="presOf" srcId="{9BFE4FFD-8EEB-43A7-BCA9-98C7FD078ED6}" destId="{563B2BFA-F64C-4A4D-8022-87821FA91914}" srcOrd="0" destOrd="0" presId="urn:microsoft.com/office/officeart/2005/8/layout/default"/>
    <dgm:cxn modelId="{49EDF4D6-FF30-4559-BCB8-EC562DC0CC91}" srcId="{9BFE4FFD-8EEB-43A7-BCA9-98C7FD078ED6}" destId="{D9E4017C-09E3-4ACD-B0B5-89FBDF175ABB}" srcOrd="18" destOrd="0" parTransId="{EBC9AAC0-1E34-4C77-812A-A01AADC412F7}" sibTransId="{A32CE4AC-EF1F-448B-A5F1-C6A20EDF2EDE}"/>
    <dgm:cxn modelId="{60769FD7-5FBA-4952-AF77-2F7AD082AE81}" type="presOf" srcId="{2098DA28-9F90-4474-9447-7C953C1A0CD7}" destId="{69791489-D240-44D5-98C4-F57DE3078971}" srcOrd="0" destOrd="0" presId="urn:microsoft.com/office/officeart/2005/8/layout/default"/>
    <dgm:cxn modelId="{D81855E7-1B05-43BE-8462-A7552D6AF439}" type="presOf" srcId="{D9E4017C-09E3-4ACD-B0B5-89FBDF175ABB}" destId="{6CBC37D1-7001-4FEC-932E-7C846E7FBA16}" srcOrd="0" destOrd="0" presId="urn:microsoft.com/office/officeart/2005/8/layout/default"/>
    <dgm:cxn modelId="{705E87EB-2796-4E8F-A7D5-FDD3B8F4EAA8}" srcId="{9BFE4FFD-8EEB-43A7-BCA9-98C7FD078ED6}" destId="{372BA223-F23C-48FE-8AD9-C9C782917236}" srcOrd="6" destOrd="0" parTransId="{D8F2F186-CD67-473D-84C0-C133D8FFF44F}" sibTransId="{FF15AE06-DBAE-4FAB-B25E-6CE1AFD1D9AD}"/>
    <dgm:cxn modelId="{B62674EF-9F6D-4F93-9ED6-E0F204C443E9}" srcId="{9BFE4FFD-8EEB-43A7-BCA9-98C7FD078ED6}" destId="{EA851DFF-B753-4607-8A6F-476F769C7963}" srcOrd="16" destOrd="0" parTransId="{85DF4BFA-BBE5-4363-B333-68F6BB3CF6FA}" sibTransId="{D29FF8EB-21C1-48F8-B12B-23E3D16EB74B}"/>
    <dgm:cxn modelId="{5E8170F2-50E1-4AFD-8DFB-BE00662DD8A1}" srcId="{9BFE4FFD-8EEB-43A7-BCA9-98C7FD078ED6}" destId="{D1E9D7CF-5001-4211-B6BB-B4FD1A5CEDB9}" srcOrd="15" destOrd="0" parTransId="{7CA7C421-0784-4B26-95FA-27A8B93EAE86}" sibTransId="{07FBD280-45F9-457F-992A-C4E335B27FBC}"/>
    <dgm:cxn modelId="{43AAB8F3-A283-441A-BB46-AC4BE0E6529D}" srcId="{9BFE4FFD-8EEB-43A7-BCA9-98C7FD078ED6}" destId="{D4E52C0A-32F9-41E6-BD83-B52FC09BE1FC}" srcOrd="3" destOrd="0" parTransId="{923DBE2C-5477-4FC2-9864-6A17233F95EE}" sibTransId="{0F8718DC-788D-43DE-B65A-0189D37956CC}"/>
    <dgm:cxn modelId="{809D28FF-A861-4DF0-B662-09BC88B2B78A}" type="presParOf" srcId="{563B2BFA-F64C-4A4D-8022-87821FA91914}" destId="{5EF01C8F-82D3-42EC-A36B-6B8EC6A1BA2C}" srcOrd="0" destOrd="0" presId="urn:microsoft.com/office/officeart/2005/8/layout/default"/>
    <dgm:cxn modelId="{99D75A54-5E89-4321-996B-D8DC692880E9}" type="presParOf" srcId="{563B2BFA-F64C-4A4D-8022-87821FA91914}" destId="{3BF3895A-C841-48D2-A620-7723FD67A037}" srcOrd="1" destOrd="0" presId="urn:microsoft.com/office/officeart/2005/8/layout/default"/>
    <dgm:cxn modelId="{B83175B5-21B1-43B2-8E40-A8DC0ED4547F}" type="presParOf" srcId="{563B2BFA-F64C-4A4D-8022-87821FA91914}" destId="{0836788A-276F-46BC-9A3E-AF41847472E6}" srcOrd="2" destOrd="0" presId="urn:microsoft.com/office/officeart/2005/8/layout/default"/>
    <dgm:cxn modelId="{DE3D94D1-1CDF-4643-9E96-AFB9162C58A6}" type="presParOf" srcId="{563B2BFA-F64C-4A4D-8022-87821FA91914}" destId="{A83FD3C8-64C3-4FA4-9BDB-2069D69D5173}" srcOrd="3" destOrd="0" presId="urn:microsoft.com/office/officeart/2005/8/layout/default"/>
    <dgm:cxn modelId="{62628F1D-F2BB-4B6C-AD9E-83A8B6CEC8CD}" type="presParOf" srcId="{563B2BFA-F64C-4A4D-8022-87821FA91914}" destId="{75698B21-B06D-40AE-936F-DA372D472B3B}" srcOrd="4" destOrd="0" presId="urn:microsoft.com/office/officeart/2005/8/layout/default"/>
    <dgm:cxn modelId="{5ADC7FE1-2966-4884-9D0C-F6B7299F404A}" type="presParOf" srcId="{563B2BFA-F64C-4A4D-8022-87821FA91914}" destId="{333A4AFC-265A-4D63-AC10-CE0FAD6297F9}" srcOrd="5" destOrd="0" presId="urn:microsoft.com/office/officeart/2005/8/layout/default"/>
    <dgm:cxn modelId="{8CC7FBD4-EB6A-45D7-85EF-A2A552928A61}" type="presParOf" srcId="{563B2BFA-F64C-4A4D-8022-87821FA91914}" destId="{CF0A6173-BD9D-4DCD-A641-4DE6676C0ADE}" srcOrd="6" destOrd="0" presId="urn:microsoft.com/office/officeart/2005/8/layout/default"/>
    <dgm:cxn modelId="{4E15EBB2-F41B-4873-ACEB-6B8778EA25D5}" type="presParOf" srcId="{563B2BFA-F64C-4A4D-8022-87821FA91914}" destId="{3E54D54E-34B9-49C6-9D3A-C9E047CDBC10}" srcOrd="7" destOrd="0" presId="urn:microsoft.com/office/officeart/2005/8/layout/default"/>
    <dgm:cxn modelId="{192DD62B-61EF-4102-95F7-F0C818055768}" type="presParOf" srcId="{563B2BFA-F64C-4A4D-8022-87821FA91914}" destId="{62C0DF13-5C49-46F3-8ADF-3D6A2576C725}" srcOrd="8" destOrd="0" presId="urn:microsoft.com/office/officeart/2005/8/layout/default"/>
    <dgm:cxn modelId="{EF8662F0-A503-441A-B9F8-D140EE127824}" type="presParOf" srcId="{563B2BFA-F64C-4A4D-8022-87821FA91914}" destId="{9707291A-85D3-403E-A1BC-12962A1D2BAE}" srcOrd="9" destOrd="0" presId="urn:microsoft.com/office/officeart/2005/8/layout/default"/>
    <dgm:cxn modelId="{E151530D-FBDE-4BEA-80CB-2DC3F3733599}" type="presParOf" srcId="{563B2BFA-F64C-4A4D-8022-87821FA91914}" destId="{3F2CD036-B631-43F1-85AC-6CF46EDD9A81}" srcOrd="10" destOrd="0" presId="urn:microsoft.com/office/officeart/2005/8/layout/default"/>
    <dgm:cxn modelId="{5D6FA8E0-8C7D-4755-AA1A-7C425A9E7CA1}" type="presParOf" srcId="{563B2BFA-F64C-4A4D-8022-87821FA91914}" destId="{BC60DF27-3149-4E28-B25A-5D8B250D80E3}" srcOrd="11" destOrd="0" presId="urn:microsoft.com/office/officeart/2005/8/layout/default"/>
    <dgm:cxn modelId="{699B90B1-4417-40F2-A8F5-4C550A28E75D}" type="presParOf" srcId="{563B2BFA-F64C-4A4D-8022-87821FA91914}" destId="{D96EA197-D954-44E6-88A5-412361EAC491}" srcOrd="12" destOrd="0" presId="urn:microsoft.com/office/officeart/2005/8/layout/default"/>
    <dgm:cxn modelId="{E6361980-6157-49CD-9F06-B8835F0ADAAC}" type="presParOf" srcId="{563B2BFA-F64C-4A4D-8022-87821FA91914}" destId="{026E96A8-1556-482C-9789-5046A865901C}" srcOrd="13" destOrd="0" presId="urn:microsoft.com/office/officeart/2005/8/layout/default"/>
    <dgm:cxn modelId="{83A3F155-49CB-41A8-BE1D-90771331C8DA}" type="presParOf" srcId="{563B2BFA-F64C-4A4D-8022-87821FA91914}" destId="{ACB518EE-A15F-4E3B-9769-4CF6BD97D84E}" srcOrd="14" destOrd="0" presId="urn:microsoft.com/office/officeart/2005/8/layout/default"/>
    <dgm:cxn modelId="{F9AE7EC3-ACD3-4A3F-BD10-7E57C6C7A0A1}" type="presParOf" srcId="{563B2BFA-F64C-4A4D-8022-87821FA91914}" destId="{7CF71055-AB01-4193-A6B2-81D35D1D1532}" srcOrd="15" destOrd="0" presId="urn:microsoft.com/office/officeart/2005/8/layout/default"/>
    <dgm:cxn modelId="{7707E66D-9E0D-49AF-AE84-7D632EA9E8FD}" type="presParOf" srcId="{563B2BFA-F64C-4A4D-8022-87821FA91914}" destId="{D508E79F-F4C8-4630-A7AF-8B7632DC266B}" srcOrd="16" destOrd="0" presId="urn:microsoft.com/office/officeart/2005/8/layout/default"/>
    <dgm:cxn modelId="{C1E1CD32-F224-4D8A-9474-8326FB1636BB}" type="presParOf" srcId="{563B2BFA-F64C-4A4D-8022-87821FA91914}" destId="{BB8321CD-FBAC-44F3-9328-76978D3ED374}" srcOrd="17" destOrd="0" presId="urn:microsoft.com/office/officeart/2005/8/layout/default"/>
    <dgm:cxn modelId="{955C9512-35E7-4E96-B25E-1B9FE0A97FAC}" type="presParOf" srcId="{563B2BFA-F64C-4A4D-8022-87821FA91914}" destId="{1410685E-420F-4621-AADE-9805B59A1B34}" srcOrd="18" destOrd="0" presId="urn:microsoft.com/office/officeart/2005/8/layout/default"/>
    <dgm:cxn modelId="{7F7D1673-E323-4AB2-8079-20718DCC1BD5}" type="presParOf" srcId="{563B2BFA-F64C-4A4D-8022-87821FA91914}" destId="{15541254-40DC-48F9-B7CE-771C3C6FA508}" srcOrd="19" destOrd="0" presId="urn:microsoft.com/office/officeart/2005/8/layout/default"/>
    <dgm:cxn modelId="{F392E9B2-C69D-4566-8B78-9C5605DAE493}" type="presParOf" srcId="{563B2BFA-F64C-4A4D-8022-87821FA91914}" destId="{A30E6ED1-314A-4CC0-B4D3-992C2BE75159}" srcOrd="20" destOrd="0" presId="urn:microsoft.com/office/officeart/2005/8/layout/default"/>
    <dgm:cxn modelId="{4C67C2FD-D584-47D2-BD97-D229187A74DD}" type="presParOf" srcId="{563B2BFA-F64C-4A4D-8022-87821FA91914}" destId="{3BF3AC4F-0B5D-42D0-93B3-2C56ADA3949D}" srcOrd="21" destOrd="0" presId="urn:microsoft.com/office/officeart/2005/8/layout/default"/>
    <dgm:cxn modelId="{AB8D98D0-95AF-4E37-BE30-5851F8C9903E}" type="presParOf" srcId="{563B2BFA-F64C-4A4D-8022-87821FA91914}" destId="{2B26F5B1-FDF7-4F79-845A-76B881E47670}" srcOrd="22" destOrd="0" presId="urn:microsoft.com/office/officeart/2005/8/layout/default"/>
    <dgm:cxn modelId="{16D0447E-552F-4D14-B72F-3BE60687A44C}" type="presParOf" srcId="{563B2BFA-F64C-4A4D-8022-87821FA91914}" destId="{4CDD9D00-B785-436F-B7DF-89DDE22720E1}" srcOrd="23" destOrd="0" presId="urn:microsoft.com/office/officeart/2005/8/layout/default"/>
    <dgm:cxn modelId="{F83B5BAA-9407-4590-9447-45D120307774}" type="presParOf" srcId="{563B2BFA-F64C-4A4D-8022-87821FA91914}" destId="{70FDF200-4E79-4402-A822-9C8F0E643315}" srcOrd="24" destOrd="0" presId="urn:microsoft.com/office/officeart/2005/8/layout/default"/>
    <dgm:cxn modelId="{9C17A81A-0BCC-4B16-B8DF-B109CB3B56FB}" type="presParOf" srcId="{563B2BFA-F64C-4A4D-8022-87821FA91914}" destId="{A3369293-F594-4F9D-9DF7-FBA6C58F1231}" srcOrd="25" destOrd="0" presId="urn:microsoft.com/office/officeart/2005/8/layout/default"/>
    <dgm:cxn modelId="{19251A59-FBF7-42B6-BA85-623BB18505B8}" type="presParOf" srcId="{563B2BFA-F64C-4A4D-8022-87821FA91914}" destId="{83E8687A-AECF-4D7E-A81D-77D04AD0E8AF}" srcOrd="26" destOrd="0" presId="urn:microsoft.com/office/officeart/2005/8/layout/default"/>
    <dgm:cxn modelId="{C970B3B4-7472-4577-A24E-4C6C1C05DFEC}" type="presParOf" srcId="{563B2BFA-F64C-4A4D-8022-87821FA91914}" destId="{14976D3B-9361-4605-8882-B24272264034}" srcOrd="27" destOrd="0" presId="urn:microsoft.com/office/officeart/2005/8/layout/default"/>
    <dgm:cxn modelId="{1A9C48D6-3121-455E-A501-966E5D9915F5}" type="presParOf" srcId="{563B2BFA-F64C-4A4D-8022-87821FA91914}" destId="{A14C497A-77CC-4381-BCD0-C9716C44E6D8}" srcOrd="28" destOrd="0" presId="urn:microsoft.com/office/officeart/2005/8/layout/default"/>
    <dgm:cxn modelId="{7A4DF607-BA48-43DB-A226-B926EC58ADCD}" type="presParOf" srcId="{563B2BFA-F64C-4A4D-8022-87821FA91914}" destId="{E70AF37B-348A-47AC-B33B-0F2E03C3FD52}" srcOrd="29" destOrd="0" presId="urn:microsoft.com/office/officeart/2005/8/layout/default"/>
    <dgm:cxn modelId="{AA10A028-2240-46E3-A6DD-22619C0D02C8}" type="presParOf" srcId="{563B2BFA-F64C-4A4D-8022-87821FA91914}" destId="{94087EBE-7202-4331-B06A-BE06E6F69C2D}" srcOrd="30" destOrd="0" presId="urn:microsoft.com/office/officeart/2005/8/layout/default"/>
    <dgm:cxn modelId="{DE8A36EE-86FA-4A1B-BA16-D948F8866EE2}" type="presParOf" srcId="{563B2BFA-F64C-4A4D-8022-87821FA91914}" destId="{05C29638-338C-4545-ABB8-EE5BBE32260C}" srcOrd="31" destOrd="0" presId="urn:microsoft.com/office/officeart/2005/8/layout/default"/>
    <dgm:cxn modelId="{A32D6CCD-74AE-4602-AB6B-D71EDD03318C}" type="presParOf" srcId="{563B2BFA-F64C-4A4D-8022-87821FA91914}" destId="{AFD598AC-1A98-4598-9971-61AF236CC79D}" srcOrd="32" destOrd="0" presId="urn:microsoft.com/office/officeart/2005/8/layout/default"/>
    <dgm:cxn modelId="{B7D088F4-1833-44DA-AE23-3D4EDB0B3364}" type="presParOf" srcId="{563B2BFA-F64C-4A4D-8022-87821FA91914}" destId="{2AC1E5BC-F53E-4049-BE6A-AC1DE0A4123C}" srcOrd="33" destOrd="0" presId="urn:microsoft.com/office/officeart/2005/8/layout/default"/>
    <dgm:cxn modelId="{601E67D6-A2B3-408E-9BFB-AB8788F7B954}" type="presParOf" srcId="{563B2BFA-F64C-4A4D-8022-87821FA91914}" destId="{B0705B95-34AA-47B0-A047-D93E96EE8D06}" srcOrd="34" destOrd="0" presId="urn:microsoft.com/office/officeart/2005/8/layout/default"/>
    <dgm:cxn modelId="{8B4C91DE-125D-4C05-9D35-18D33C8786A6}" type="presParOf" srcId="{563B2BFA-F64C-4A4D-8022-87821FA91914}" destId="{FC893FB4-FE7A-4BC4-8230-EDD19B552166}" srcOrd="35" destOrd="0" presId="urn:microsoft.com/office/officeart/2005/8/layout/default"/>
    <dgm:cxn modelId="{66EEED49-7802-4C2A-88EC-198371826A36}" type="presParOf" srcId="{563B2BFA-F64C-4A4D-8022-87821FA91914}" destId="{6CBC37D1-7001-4FEC-932E-7C846E7FBA16}" srcOrd="36" destOrd="0" presId="urn:microsoft.com/office/officeart/2005/8/layout/default"/>
    <dgm:cxn modelId="{A2E17C19-7EE9-4656-B41F-2AA8FA679190}" type="presParOf" srcId="{563B2BFA-F64C-4A4D-8022-87821FA91914}" destId="{FA8A64C8-51EF-4026-9C37-92A4B101F95C}" srcOrd="37" destOrd="0" presId="urn:microsoft.com/office/officeart/2005/8/layout/default"/>
    <dgm:cxn modelId="{7D739285-74FE-4F39-A256-4614BF8255C4}" type="presParOf" srcId="{563B2BFA-F64C-4A4D-8022-87821FA91914}" destId="{69791489-D240-44D5-98C4-F57DE3078971}" srcOrd="3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9E1497-2B5E-42B7-816D-22D3D36BAE44}" type="doc">
      <dgm:prSet loTypeId="urn:microsoft.com/office/officeart/2005/8/layout/radial4" loCatId="relationship" qsTypeId="urn:microsoft.com/office/officeart/2005/8/quickstyle/simple4" qsCatId="simple" csTypeId="urn:microsoft.com/office/officeart/2005/8/colors/accent1_2" csCatId="accent1" phldr="1"/>
      <dgm:spPr/>
      <dgm:t>
        <a:bodyPr/>
        <a:lstStyle/>
        <a:p>
          <a:endParaRPr lang="nl-NL"/>
        </a:p>
      </dgm:t>
    </dgm:pt>
    <dgm:pt modelId="{D948DF79-AAB5-4205-ACA1-AB047F5ABCB5}">
      <dgm:prSet phldrT="[Tekst]" custT="1"/>
      <dgm:spPr>
        <a:solidFill>
          <a:schemeClr val="bg1">
            <a:lumMod val="95000"/>
          </a:schemeClr>
        </a:solidFill>
        <a:ln>
          <a:solidFill>
            <a:srgbClr val="00B0F0"/>
          </a:solidFill>
        </a:ln>
      </dgm:spPr>
      <dgm:t>
        <a:bodyPr/>
        <a:lstStyle/>
        <a:p>
          <a:r>
            <a:rPr lang="nl-NL" sz="1600" dirty="0">
              <a:solidFill>
                <a:srgbClr val="00B0F0"/>
              </a:solidFill>
            </a:rPr>
            <a:t>Politie</a:t>
          </a:r>
        </a:p>
      </dgm:t>
    </dgm:pt>
    <dgm:pt modelId="{C1A70601-3B3A-44A5-BAB0-4C82F050F401}" type="parTrans" cxnId="{904AB48B-28CD-403D-B84B-D04AAD2133C5}">
      <dgm:prSet custT="1"/>
      <dgm:spPr/>
      <dgm:t>
        <a:bodyPr/>
        <a:lstStyle/>
        <a:p>
          <a:endParaRPr lang="nl-NL" sz="1600"/>
        </a:p>
      </dgm:t>
    </dgm:pt>
    <dgm:pt modelId="{9E3F7BD3-B81C-4511-A441-36034722A19B}" type="sibTrans" cxnId="{904AB48B-28CD-403D-B84B-D04AAD2133C5}">
      <dgm:prSet/>
      <dgm:spPr/>
      <dgm:t>
        <a:bodyPr/>
        <a:lstStyle/>
        <a:p>
          <a:endParaRPr lang="nl-NL" sz="1600"/>
        </a:p>
      </dgm:t>
    </dgm:pt>
    <dgm:pt modelId="{C5F071DD-1438-4FDC-A463-968A45F11E9F}">
      <dgm:prSet phldrT="[Tekst]" custT="1"/>
      <dgm:spPr>
        <a:solidFill>
          <a:schemeClr val="bg1">
            <a:lumMod val="95000"/>
          </a:schemeClr>
        </a:solidFill>
        <a:ln>
          <a:solidFill>
            <a:srgbClr val="00B0F0"/>
          </a:solidFill>
        </a:ln>
      </dgm:spPr>
      <dgm:t>
        <a:bodyPr/>
        <a:lstStyle/>
        <a:p>
          <a:r>
            <a:rPr lang="nl-NL" sz="1600" dirty="0">
              <a:solidFill>
                <a:srgbClr val="00B0F0"/>
              </a:solidFill>
            </a:rPr>
            <a:t>OM</a:t>
          </a:r>
        </a:p>
      </dgm:t>
    </dgm:pt>
    <dgm:pt modelId="{1FCC4075-DC9F-48B6-AA18-4DCBCF2150CB}" type="parTrans" cxnId="{51CD630D-C21F-46AB-B077-608BF5E94D1B}">
      <dgm:prSet custT="1"/>
      <dgm:spPr/>
      <dgm:t>
        <a:bodyPr/>
        <a:lstStyle/>
        <a:p>
          <a:endParaRPr lang="nl-NL" sz="1600"/>
        </a:p>
      </dgm:t>
    </dgm:pt>
    <dgm:pt modelId="{ED46EF5C-1B43-4134-960A-FE92E1F05FDD}" type="sibTrans" cxnId="{51CD630D-C21F-46AB-B077-608BF5E94D1B}">
      <dgm:prSet/>
      <dgm:spPr/>
      <dgm:t>
        <a:bodyPr/>
        <a:lstStyle/>
        <a:p>
          <a:endParaRPr lang="nl-NL" sz="1600"/>
        </a:p>
      </dgm:t>
    </dgm:pt>
    <dgm:pt modelId="{F1D147C1-E0DE-46F9-9777-3E235B230144}">
      <dgm:prSet phldrT="[Tekst]" custT="1"/>
      <dgm:spPr>
        <a:solidFill>
          <a:schemeClr val="bg1">
            <a:lumMod val="95000"/>
          </a:schemeClr>
        </a:solidFill>
        <a:ln>
          <a:solidFill>
            <a:srgbClr val="00B0F0"/>
          </a:solidFill>
        </a:ln>
      </dgm:spPr>
      <dgm:t>
        <a:bodyPr/>
        <a:lstStyle/>
        <a:p>
          <a:r>
            <a:rPr lang="nl-NL" sz="1600" dirty="0">
              <a:solidFill>
                <a:srgbClr val="00B0F0"/>
              </a:solidFill>
            </a:rPr>
            <a:t>RvdK</a:t>
          </a:r>
        </a:p>
      </dgm:t>
    </dgm:pt>
    <dgm:pt modelId="{5849005A-EF3A-4CE6-B411-AC831E8E8D1B}" type="parTrans" cxnId="{ACEF2033-511C-483C-87DB-7DCA50CA1CF5}">
      <dgm:prSet custT="1"/>
      <dgm:spPr/>
      <dgm:t>
        <a:bodyPr/>
        <a:lstStyle/>
        <a:p>
          <a:endParaRPr lang="nl-NL" sz="1600"/>
        </a:p>
      </dgm:t>
    </dgm:pt>
    <dgm:pt modelId="{4AC749CC-C553-4F7F-9ABC-34BAF9497A8F}" type="sibTrans" cxnId="{ACEF2033-511C-483C-87DB-7DCA50CA1CF5}">
      <dgm:prSet/>
      <dgm:spPr/>
      <dgm:t>
        <a:bodyPr/>
        <a:lstStyle/>
        <a:p>
          <a:endParaRPr lang="nl-NL" sz="1600"/>
        </a:p>
      </dgm:t>
    </dgm:pt>
    <dgm:pt modelId="{20953319-A156-45B4-9984-2CF40C03D61E}">
      <dgm:prSet phldrT="[Tekst]" custT="1"/>
      <dgm:spPr>
        <a:solidFill>
          <a:schemeClr val="bg1">
            <a:lumMod val="95000"/>
          </a:schemeClr>
        </a:solidFill>
        <a:ln>
          <a:solidFill>
            <a:srgbClr val="00B0F0"/>
          </a:solidFill>
        </a:ln>
      </dgm:spPr>
      <dgm:t>
        <a:bodyPr/>
        <a:lstStyle/>
        <a:p>
          <a:r>
            <a:rPr lang="nl-NL" sz="1600" dirty="0">
              <a:solidFill>
                <a:srgbClr val="00B0F0"/>
              </a:solidFill>
            </a:rPr>
            <a:t>GGD</a:t>
          </a:r>
        </a:p>
      </dgm:t>
    </dgm:pt>
    <dgm:pt modelId="{69CB0DB3-DF0F-4037-8E64-A6F7A79B9428}" type="parTrans" cxnId="{869B883E-2519-4EAA-967D-955820708F24}">
      <dgm:prSet custT="1"/>
      <dgm:spPr/>
      <dgm:t>
        <a:bodyPr/>
        <a:lstStyle/>
        <a:p>
          <a:endParaRPr lang="nl-NL" sz="1600"/>
        </a:p>
      </dgm:t>
    </dgm:pt>
    <dgm:pt modelId="{5F07F00A-C102-4020-A980-6BE83F06855D}" type="sibTrans" cxnId="{869B883E-2519-4EAA-967D-955820708F24}">
      <dgm:prSet/>
      <dgm:spPr/>
      <dgm:t>
        <a:bodyPr/>
        <a:lstStyle/>
        <a:p>
          <a:endParaRPr lang="nl-NL" sz="1600"/>
        </a:p>
      </dgm:t>
    </dgm:pt>
    <dgm:pt modelId="{2B14E2F3-1CB7-45D7-B2A7-5F874967818B}">
      <dgm:prSet phldrT="[Tekst]" custT="1"/>
      <dgm:spPr>
        <a:solidFill>
          <a:schemeClr val="bg1">
            <a:lumMod val="95000"/>
          </a:schemeClr>
        </a:solidFill>
        <a:ln>
          <a:solidFill>
            <a:srgbClr val="00B0F0"/>
          </a:solidFill>
        </a:ln>
      </dgm:spPr>
      <dgm:t>
        <a:bodyPr/>
        <a:lstStyle/>
        <a:p>
          <a:r>
            <a:rPr lang="nl-NL" sz="1500" dirty="0">
              <a:solidFill>
                <a:srgbClr val="00B0F0"/>
              </a:solidFill>
            </a:rPr>
            <a:t>Reclassering</a:t>
          </a:r>
        </a:p>
      </dgm:t>
    </dgm:pt>
    <dgm:pt modelId="{77A5141A-2164-40C6-8D9F-66789555E924}" type="parTrans" cxnId="{1DF030E2-DE07-4639-BCE2-B575D64F6581}">
      <dgm:prSet custT="1"/>
      <dgm:spPr/>
      <dgm:t>
        <a:bodyPr/>
        <a:lstStyle/>
        <a:p>
          <a:endParaRPr lang="nl-NL" sz="1600"/>
        </a:p>
      </dgm:t>
    </dgm:pt>
    <dgm:pt modelId="{EB75097E-A150-45E1-9603-0B7F82FF80FE}" type="sibTrans" cxnId="{1DF030E2-DE07-4639-BCE2-B575D64F6581}">
      <dgm:prSet/>
      <dgm:spPr/>
      <dgm:t>
        <a:bodyPr/>
        <a:lstStyle/>
        <a:p>
          <a:endParaRPr lang="nl-NL" sz="1600"/>
        </a:p>
      </dgm:t>
    </dgm:pt>
    <dgm:pt modelId="{7BF79968-1D4D-42DA-83AB-0D6648D823AF}">
      <dgm:prSet phldrT="[Tekst]" custT="1"/>
      <dgm:spPr>
        <a:solidFill>
          <a:schemeClr val="bg1">
            <a:lumMod val="95000"/>
          </a:schemeClr>
        </a:solidFill>
        <a:ln>
          <a:solidFill>
            <a:srgbClr val="00B0F0"/>
          </a:solidFill>
        </a:ln>
      </dgm:spPr>
      <dgm:t>
        <a:bodyPr/>
        <a:lstStyle/>
        <a:p>
          <a:r>
            <a:rPr lang="nl-NL" sz="1600" dirty="0">
              <a:solidFill>
                <a:srgbClr val="00B0F0"/>
              </a:solidFill>
            </a:rPr>
            <a:t>Kadera</a:t>
          </a:r>
        </a:p>
      </dgm:t>
    </dgm:pt>
    <dgm:pt modelId="{3989B484-A2E0-4EC1-A510-8B6ECDFE7C99}" type="parTrans" cxnId="{0D404740-F0E4-4F6E-BE64-1A5718BE8B50}">
      <dgm:prSet custT="1"/>
      <dgm:spPr/>
      <dgm:t>
        <a:bodyPr/>
        <a:lstStyle/>
        <a:p>
          <a:endParaRPr lang="nl-NL" sz="1600"/>
        </a:p>
      </dgm:t>
    </dgm:pt>
    <dgm:pt modelId="{F6DACE31-3E0E-4F76-86EF-62704967EE4F}" type="sibTrans" cxnId="{0D404740-F0E4-4F6E-BE64-1A5718BE8B50}">
      <dgm:prSet/>
      <dgm:spPr/>
      <dgm:t>
        <a:bodyPr/>
        <a:lstStyle/>
        <a:p>
          <a:endParaRPr lang="nl-NL" sz="1600"/>
        </a:p>
      </dgm:t>
    </dgm:pt>
    <dgm:pt modelId="{CF9C21A8-F8E1-4428-8C96-5B13E33EE6FD}">
      <dgm:prSet phldrT="[Tekst]" custT="1"/>
      <dgm:spPr>
        <a:solidFill>
          <a:schemeClr val="bg1">
            <a:lumMod val="95000"/>
          </a:schemeClr>
        </a:solidFill>
        <a:ln>
          <a:solidFill>
            <a:srgbClr val="00B0F0"/>
          </a:solidFill>
        </a:ln>
      </dgm:spPr>
      <dgm:t>
        <a:bodyPr/>
        <a:lstStyle/>
        <a:p>
          <a:r>
            <a:rPr lang="nl-NL" sz="1600" dirty="0">
              <a:solidFill>
                <a:srgbClr val="00B0F0"/>
              </a:solidFill>
            </a:rPr>
            <a:t>VTT</a:t>
          </a:r>
        </a:p>
      </dgm:t>
    </dgm:pt>
    <dgm:pt modelId="{F50F2CE0-B7CC-4095-8A72-C2D8E37F1165}" type="parTrans" cxnId="{7D5649E2-E7CE-43B5-8542-33B59CE77077}">
      <dgm:prSet custT="1"/>
      <dgm:spPr/>
      <dgm:t>
        <a:bodyPr/>
        <a:lstStyle/>
        <a:p>
          <a:endParaRPr lang="nl-NL" sz="1600"/>
        </a:p>
      </dgm:t>
    </dgm:pt>
    <dgm:pt modelId="{670A5AF1-9A49-4E44-81EF-B70B1151922D}" type="sibTrans" cxnId="{7D5649E2-E7CE-43B5-8542-33B59CE77077}">
      <dgm:prSet/>
      <dgm:spPr/>
      <dgm:t>
        <a:bodyPr/>
        <a:lstStyle/>
        <a:p>
          <a:endParaRPr lang="nl-NL" sz="1600"/>
        </a:p>
      </dgm:t>
    </dgm:pt>
    <dgm:pt modelId="{CC94E0AA-67E4-4E71-A2DF-10E79AED8B7B}">
      <dgm:prSet phldrT="[Tekst]" custT="1"/>
      <dgm:spPr>
        <a:solidFill>
          <a:schemeClr val="bg1">
            <a:lumMod val="95000"/>
          </a:schemeClr>
        </a:solidFill>
        <a:ln>
          <a:solidFill>
            <a:srgbClr val="00B0F0"/>
          </a:solidFill>
        </a:ln>
      </dgm:spPr>
      <dgm:t>
        <a:bodyPr/>
        <a:lstStyle/>
        <a:p>
          <a:r>
            <a:rPr lang="nl-NL" sz="1600" dirty="0">
              <a:solidFill>
                <a:srgbClr val="00B0F0"/>
              </a:solidFill>
            </a:rPr>
            <a:t>ZVHT</a:t>
          </a:r>
        </a:p>
      </dgm:t>
    </dgm:pt>
    <dgm:pt modelId="{29F1E853-1910-4DF9-9AFB-B4E6A3A26147}" type="parTrans" cxnId="{9EF07A7E-B30D-454F-B707-0B6BA35F2CE8}">
      <dgm:prSet custT="1"/>
      <dgm:spPr/>
      <dgm:t>
        <a:bodyPr/>
        <a:lstStyle/>
        <a:p>
          <a:endParaRPr lang="nl-NL" sz="1600"/>
        </a:p>
      </dgm:t>
    </dgm:pt>
    <dgm:pt modelId="{DB2CD44D-8390-4A89-B5B0-26EC251C97F8}" type="sibTrans" cxnId="{9EF07A7E-B30D-454F-B707-0B6BA35F2CE8}">
      <dgm:prSet/>
      <dgm:spPr/>
      <dgm:t>
        <a:bodyPr/>
        <a:lstStyle/>
        <a:p>
          <a:endParaRPr lang="nl-NL" sz="1600"/>
        </a:p>
      </dgm:t>
    </dgm:pt>
    <dgm:pt modelId="{333657E9-C682-47A7-9228-2A825D2EE4D8}">
      <dgm:prSet phldrT="[Tekst]" custT="1"/>
      <dgm:spPr>
        <a:noFill/>
      </dgm:spPr>
      <dgm:t>
        <a:bodyPr/>
        <a:lstStyle/>
        <a:p>
          <a:endParaRPr lang="nl-NL" sz="1600" dirty="0">
            <a:solidFill>
              <a:srgbClr val="FF0000"/>
            </a:solidFill>
          </a:endParaRPr>
        </a:p>
        <a:p>
          <a:endParaRPr lang="nl-NL" sz="1600" dirty="0">
            <a:solidFill>
              <a:srgbClr val="FF0000"/>
            </a:solidFill>
          </a:endParaRPr>
        </a:p>
      </dgm:t>
    </dgm:pt>
    <dgm:pt modelId="{F6421672-0E15-414F-971E-F9C87370C46C}" type="sibTrans" cxnId="{144E007E-F3E9-4131-9A91-A08CD16B43F9}">
      <dgm:prSet/>
      <dgm:spPr/>
      <dgm:t>
        <a:bodyPr/>
        <a:lstStyle/>
        <a:p>
          <a:endParaRPr lang="nl-NL" sz="1600"/>
        </a:p>
      </dgm:t>
    </dgm:pt>
    <dgm:pt modelId="{CBED0119-309F-4E22-A167-1A17AE2978D9}" type="parTrans" cxnId="{144E007E-F3E9-4131-9A91-A08CD16B43F9}">
      <dgm:prSet/>
      <dgm:spPr/>
      <dgm:t>
        <a:bodyPr/>
        <a:lstStyle/>
        <a:p>
          <a:endParaRPr lang="nl-NL" sz="1600"/>
        </a:p>
      </dgm:t>
    </dgm:pt>
    <dgm:pt modelId="{C56D9018-873C-4EB2-92F8-DA091C1A7249}">
      <dgm:prSet phldrT="[Tekst]" custT="1"/>
      <dgm:spPr>
        <a:solidFill>
          <a:schemeClr val="bg1">
            <a:lumMod val="95000"/>
          </a:schemeClr>
        </a:solidFill>
        <a:ln>
          <a:solidFill>
            <a:srgbClr val="00B0F0"/>
          </a:solidFill>
        </a:ln>
      </dgm:spPr>
      <dgm:t>
        <a:bodyPr/>
        <a:lstStyle/>
        <a:p>
          <a:r>
            <a:rPr lang="nl-NL" sz="1600" dirty="0">
              <a:solidFill>
                <a:srgbClr val="00B0F0"/>
              </a:solidFill>
            </a:rPr>
            <a:t>Dimence</a:t>
          </a:r>
        </a:p>
        <a:p>
          <a:r>
            <a:rPr lang="nl-NL" sz="1600" dirty="0">
              <a:solidFill>
                <a:srgbClr val="00B0F0"/>
              </a:solidFill>
            </a:rPr>
            <a:t>Mediant</a:t>
          </a:r>
        </a:p>
      </dgm:t>
    </dgm:pt>
    <dgm:pt modelId="{A2C32F24-DA2C-4E96-89BB-31F0A6CF6872}" type="sibTrans" cxnId="{56EB784B-6783-44D7-B4DF-2DBD3B883E99}">
      <dgm:prSet/>
      <dgm:spPr/>
      <dgm:t>
        <a:bodyPr/>
        <a:lstStyle/>
        <a:p>
          <a:endParaRPr lang="nl-NL" sz="1600"/>
        </a:p>
      </dgm:t>
    </dgm:pt>
    <dgm:pt modelId="{C3C48D17-BE93-48CA-A4BA-6E464FF1BC54}" type="parTrans" cxnId="{56EB784B-6783-44D7-B4DF-2DBD3B883E99}">
      <dgm:prSet custT="1"/>
      <dgm:spPr/>
      <dgm:t>
        <a:bodyPr/>
        <a:lstStyle/>
        <a:p>
          <a:endParaRPr lang="nl-NL" sz="1600"/>
        </a:p>
      </dgm:t>
    </dgm:pt>
    <dgm:pt modelId="{0052FB7E-3F43-43EB-8EDC-0FCB41762D04}">
      <dgm:prSet phldrT="[Tekst]" custT="1"/>
      <dgm:spPr>
        <a:solidFill>
          <a:schemeClr val="bg1">
            <a:lumMod val="95000"/>
          </a:schemeClr>
        </a:solidFill>
        <a:ln>
          <a:solidFill>
            <a:srgbClr val="00B0F0"/>
          </a:solidFill>
        </a:ln>
      </dgm:spPr>
      <dgm:t>
        <a:bodyPr/>
        <a:lstStyle/>
        <a:p>
          <a:r>
            <a:rPr lang="nl-NL" sz="1600" dirty="0">
              <a:solidFill>
                <a:srgbClr val="00B0F0"/>
              </a:solidFill>
            </a:rPr>
            <a:t>Gemeenten </a:t>
          </a:r>
        </a:p>
      </dgm:t>
    </dgm:pt>
    <dgm:pt modelId="{54884272-0D10-49A1-9251-6242DDE35FCA}" type="parTrans" cxnId="{B06AF689-1A30-469C-B222-1D5E801FB0DF}">
      <dgm:prSet/>
      <dgm:spPr/>
      <dgm:t>
        <a:bodyPr/>
        <a:lstStyle/>
        <a:p>
          <a:endParaRPr lang="nl-NL" sz="1600"/>
        </a:p>
      </dgm:t>
    </dgm:pt>
    <dgm:pt modelId="{2FFDBF12-E280-464B-A06A-6095F1AEA7B5}" type="sibTrans" cxnId="{B06AF689-1A30-469C-B222-1D5E801FB0DF}">
      <dgm:prSet/>
      <dgm:spPr/>
      <dgm:t>
        <a:bodyPr/>
        <a:lstStyle/>
        <a:p>
          <a:endParaRPr lang="nl-NL" sz="1600"/>
        </a:p>
      </dgm:t>
    </dgm:pt>
    <dgm:pt modelId="{E1962821-A989-4A86-A260-3D24E5AEB031}">
      <dgm:prSet custT="1"/>
      <dgm:spPr>
        <a:solidFill>
          <a:prstClr val="white">
            <a:lumMod val="95000"/>
          </a:prstClr>
        </a:solidFill>
        <a:ln>
          <a:solidFill>
            <a:srgbClr val="00B0F0"/>
          </a:solidFill>
        </a:ln>
        <a:effectLst/>
      </dgm:spPr>
      <dgm:t>
        <a:bodyPr spcFirstLastPara="0" vert="horz" wrap="square" lIns="28575" tIns="28575" rIns="28575" bIns="28575" numCol="1" spcCol="1270" anchor="ctr" anchorCtr="0"/>
        <a:lstStyle/>
        <a:p>
          <a:pPr marL="0" lvl="0" indent="0" algn="ctr" defTabSz="666750">
            <a:lnSpc>
              <a:spcPct val="90000"/>
            </a:lnSpc>
            <a:spcBef>
              <a:spcPct val="0"/>
            </a:spcBef>
            <a:spcAft>
              <a:spcPct val="35000"/>
            </a:spcAft>
            <a:buNone/>
          </a:pPr>
          <a:r>
            <a:rPr lang="nl-NL" sz="1500" kern="1200" dirty="0">
              <a:solidFill>
                <a:srgbClr val="00B0F0"/>
              </a:solidFill>
              <a:latin typeface="Calibri" panose="020F0502020204030204"/>
              <a:ea typeface="+mn-ea"/>
              <a:cs typeface="+mn-cs"/>
            </a:rPr>
            <a:t>DJI</a:t>
          </a:r>
        </a:p>
      </dgm:t>
    </dgm:pt>
    <dgm:pt modelId="{9034AAEF-B44C-4F2C-9EA0-330D55706CB0}" type="parTrans" cxnId="{85EC1877-670A-4F09-B87C-4C5C33C12DFD}">
      <dgm:prSet/>
      <dgm:spPr/>
      <dgm:t>
        <a:bodyPr/>
        <a:lstStyle/>
        <a:p>
          <a:endParaRPr lang="nl-NL"/>
        </a:p>
      </dgm:t>
    </dgm:pt>
    <dgm:pt modelId="{3D14701E-43D3-4103-9E5E-25AE5FD58C00}" type="sibTrans" cxnId="{85EC1877-670A-4F09-B87C-4C5C33C12DFD}">
      <dgm:prSet/>
      <dgm:spPr/>
      <dgm:t>
        <a:bodyPr/>
        <a:lstStyle/>
        <a:p>
          <a:endParaRPr lang="nl-NL"/>
        </a:p>
      </dgm:t>
    </dgm:pt>
    <dgm:pt modelId="{B09EEDB6-6FDE-425C-B8E4-E9B234FA6D22}" type="pres">
      <dgm:prSet presAssocID="{0F9E1497-2B5E-42B7-816D-22D3D36BAE44}" presName="cycle" presStyleCnt="0">
        <dgm:presLayoutVars>
          <dgm:chMax val="1"/>
          <dgm:dir/>
          <dgm:animLvl val="ctr"/>
          <dgm:resizeHandles val="exact"/>
        </dgm:presLayoutVars>
      </dgm:prSet>
      <dgm:spPr/>
    </dgm:pt>
    <dgm:pt modelId="{5DFFC100-ADDF-4975-957B-43E103A31F85}" type="pres">
      <dgm:prSet presAssocID="{333657E9-C682-47A7-9228-2A825D2EE4D8}" presName="centerShape" presStyleLbl="node0" presStyleIdx="0" presStyleCnt="1" custScaleX="111250" custScaleY="116904"/>
      <dgm:spPr/>
    </dgm:pt>
    <dgm:pt modelId="{E774F3EC-1B63-4381-89E3-CCC26933D432}" type="pres">
      <dgm:prSet presAssocID="{C1A70601-3B3A-44A5-BAB0-4C82F050F401}" presName="parTrans" presStyleLbl="bgSibTrans2D1" presStyleIdx="0" presStyleCnt="11"/>
      <dgm:spPr/>
    </dgm:pt>
    <dgm:pt modelId="{EE277D17-67A4-49CC-894A-F8E4A16423FF}" type="pres">
      <dgm:prSet presAssocID="{D948DF79-AAB5-4205-ACA1-AB047F5ABCB5}" presName="node" presStyleLbl="node1" presStyleIdx="0" presStyleCnt="11">
        <dgm:presLayoutVars>
          <dgm:bulletEnabled val="1"/>
        </dgm:presLayoutVars>
      </dgm:prSet>
      <dgm:spPr/>
    </dgm:pt>
    <dgm:pt modelId="{C87C02B0-B353-43DD-B723-3C57051EA7AB}" type="pres">
      <dgm:prSet presAssocID="{1FCC4075-DC9F-48B6-AA18-4DCBCF2150CB}" presName="parTrans" presStyleLbl="bgSibTrans2D1" presStyleIdx="1" presStyleCnt="11"/>
      <dgm:spPr/>
    </dgm:pt>
    <dgm:pt modelId="{9A207F1E-D8F8-44D5-80D8-AA3AD30748DB}" type="pres">
      <dgm:prSet presAssocID="{C5F071DD-1438-4FDC-A463-968A45F11E9F}" presName="node" presStyleLbl="node1" presStyleIdx="1" presStyleCnt="11">
        <dgm:presLayoutVars>
          <dgm:bulletEnabled val="1"/>
        </dgm:presLayoutVars>
      </dgm:prSet>
      <dgm:spPr/>
    </dgm:pt>
    <dgm:pt modelId="{C0BCF782-F593-4CF0-8FEB-9138D581B83C}" type="pres">
      <dgm:prSet presAssocID="{5849005A-EF3A-4CE6-B411-AC831E8E8D1B}" presName="parTrans" presStyleLbl="bgSibTrans2D1" presStyleIdx="2" presStyleCnt="11"/>
      <dgm:spPr/>
    </dgm:pt>
    <dgm:pt modelId="{15AF48F3-A719-45AC-8A7B-7E91BAFC7F95}" type="pres">
      <dgm:prSet presAssocID="{F1D147C1-E0DE-46F9-9777-3E235B230144}" presName="node" presStyleLbl="node1" presStyleIdx="2" presStyleCnt="11">
        <dgm:presLayoutVars>
          <dgm:bulletEnabled val="1"/>
        </dgm:presLayoutVars>
      </dgm:prSet>
      <dgm:spPr/>
    </dgm:pt>
    <dgm:pt modelId="{A282AC06-AE64-439B-9AA6-A5C00E3FB479}" type="pres">
      <dgm:prSet presAssocID="{C3C48D17-BE93-48CA-A4BA-6E464FF1BC54}" presName="parTrans" presStyleLbl="bgSibTrans2D1" presStyleIdx="3" presStyleCnt="11"/>
      <dgm:spPr/>
    </dgm:pt>
    <dgm:pt modelId="{C8457BD5-BC39-4504-8233-8E1D58EE6B6D}" type="pres">
      <dgm:prSet presAssocID="{C56D9018-873C-4EB2-92F8-DA091C1A7249}" presName="node" presStyleLbl="node1" presStyleIdx="3" presStyleCnt="11">
        <dgm:presLayoutVars>
          <dgm:bulletEnabled val="1"/>
        </dgm:presLayoutVars>
      </dgm:prSet>
      <dgm:spPr/>
    </dgm:pt>
    <dgm:pt modelId="{DDD4EB35-7BC4-4DB2-B795-B0E00A5103F1}" type="pres">
      <dgm:prSet presAssocID="{69CB0DB3-DF0F-4037-8E64-A6F7A79B9428}" presName="parTrans" presStyleLbl="bgSibTrans2D1" presStyleIdx="4" presStyleCnt="11"/>
      <dgm:spPr/>
    </dgm:pt>
    <dgm:pt modelId="{51B02B55-CD6F-4DF6-AC22-FAE4D8CB0269}" type="pres">
      <dgm:prSet presAssocID="{20953319-A156-45B4-9984-2CF40C03D61E}" presName="node" presStyleLbl="node1" presStyleIdx="4" presStyleCnt="11">
        <dgm:presLayoutVars>
          <dgm:bulletEnabled val="1"/>
        </dgm:presLayoutVars>
      </dgm:prSet>
      <dgm:spPr/>
    </dgm:pt>
    <dgm:pt modelId="{5B89F32C-F47E-44DC-A0E7-27368D5DE38D}" type="pres">
      <dgm:prSet presAssocID="{9034AAEF-B44C-4F2C-9EA0-330D55706CB0}" presName="parTrans" presStyleLbl="bgSibTrans2D1" presStyleIdx="5" presStyleCnt="11"/>
      <dgm:spPr/>
    </dgm:pt>
    <dgm:pt modelId="{44864958-2662-4E25-9D2E-8BBE2211B342}" type="pres">
      <dgm:prSet presAssocID="{E1962821-A989-4A86-A260-3D24E5AEB031}" presName="node" presStyleLbl="node1" presStyleIdx="5" presStyleCnt="11">
        <dgm:presLayoutVars>
          <dgm:bulletEnabled val="1"/>
        </dgm:presLayoutVars>
      </dgm:prSet>
      <dgm:spPr>
        <a:xfrm>
          <a:off x="5511173" y="-62032"/>
          <a:ext cx="1068984" cy="855187"/>
        </a:xfrm>
        <a:prstGeom prst="roundRect">
          <a:avLst>
            <a:gd name="adj" fmla="val 10000"/>
          </a:avLst>
        </a:prstGeom>
      </dgm:spPr>
    </dgm:pt>
    <dgm:pt modelId="{FD5183A3-F1B8-4F2B-9B7A-20683CED14BD}" type="pres">
      <dgm:prSet presAssocID="{77A5141A-2164-40C6-8D9F-66789555E924}" presName="parTrans" presStyleLbl="bgSibTrans2D1" presStyleIdx="6" presStyleCnt="11"/>
      <dgm:spPr/>
    </dgm:pt>
    <dgm:pt modelId="{7269C91A-43B2-461C-83C5-FD139B9E35E0}" type="pres">
      <dgm:prSet presAssocID="{2B14E2F3-1CB7-45D7-B2A7-5F874967818B}" presName="node" presStyleLbl="node1" presStyleIdx="6" presStyleCnt="11">
        <dgm:presLayoutVars>
          <dgm:bulletEnabled val="1"/>
        </dgm:presLayoutVars>
      </dgm:prSet>
      <dgm:spPr/>
    </dgm:pt>
    <dgm:pt modelId="{7507540B-5B8A-4D3B-8F1E-D8A1164C011D}" type="pres">
      <dgm:prSet presAssocID="{3989B484-A2E0-4EC1-A510-8B6ECDFE7C99}" presName="parTrans" presStyleLbl="bgSibTrans2D1" presStyleIdx="7" presStyleCnt="11"/>
      <dgm:spPr/>
    </dgm:pt>
    <dgm:pt modelId="{F025B7BB-009F-4AB4-B3D2-9191FB517DFB}" type="pres">
      <dgm:prSet presAssocID="{7BF79968-1D4D-42DA-83AB-0D6648D823AF}" presName="node" presStyleLbl="node1" presStyleIdx="7" presStyleCnt="11">
        <dgm:presLayoutVars>
          <dgm:bulletEnabled val="1"/>
        </dgm:presLayoutVars>
      </dgm:prSet>
      <dgm:spPr/>
    </dgm:pt>
    <dgm:pt modelId="{2B96874E-A449-402F-AB37-FB338D910091}" type="pres">
      <dgm:prSet presAssocID="{F50F2CE0-B7CC-4095-8A72-C2D8E37F1165}" presName="parTrans" presStyleLbl="bgSibTrans2D1" presStyleIdx="8" presStyleCnt="11"/>
      <dgm:spPr/>
    </dgm:pt>
    <dgm:pt modelId="{5B1BF0D1-9A96-4246-9A9D-7FAF0951E2E5}" type="pres">
      <dgm:prSet presAssocID="{CF9C21A8-F8E1-4428-8C96-5B13E33EE6FD}" presName="node" presStyleLbl="node1" presStyleIdx="8" presStyleCnt="11">
        <dgm:presLayoutVars>
          <dgm:bulletEnabled val="1"/>
        </dgm:presLayoutVars>
      </dgm:prSet>
      <dgm:spPr/>
    </dgm:pt>
    <dgm:pt modelId="{AB36A18E-64B4-42BE-B6C8-E07CE4285389}" type="pres">
      <dgm:prSet presAssocID="{29F1E853-1910-4DF9-9AFB-B4E6A3A26147}" presName="parTrans" presStyleLbl="bgSibTrans2D1" presStyleIdx="9" presStyleCnt="11"/>
      <dgm:spPr/>
    </dgm:pt>
    <dgm:pt modelId="{FB51BEBA-A138-4BF6-8E35-3310B871F74C}" type="pres">
      <dgm:prSet presAssocID="{CC94E0AA-67E4-4E71-A2DF-10E79AED8B7B}" presName="node" presStyleLbl="node1" presStyleIdx="9" presStyleCnt="11">
        <dgm:presLayoutVars>
          <dgm:bulletEnabled val="1"/>
        </dgm:presLayoutVars>
      </dgm:prSet>
      <dgm:spPr/>
    </dgm:pt>
    <dgm:pt modelId="{1176C2A8-A6B6-4062-94AE-36795FF06D68}" type="pres">
      <dgm:prSet presAssocID="{54884272-0D10-49A1-9251-6242DDE35FCA}" presName="parTrans" presStyleLbl="bgSibTrans2D1" presStyleIdx="10" presStyleCnt="11"/>
      <dgm:spPr/>
    </dgm:pt>
    <dgm:pt modelId="{2E83C901-34F6-4FF0-8096-AC85E1F8EE30}" type="pres">
      <dgm:prSet presAssocID="{0052FB7E-3F43-43EB-8EDC-0FCB41762D04}" presName="node" presStyleLbl="node1" presStyleIdx="10" presStyleCnt="11" custScaleX="127753">
        <dgm:presLayoutVars>
          <dgm:bulletEnabled val="1"/>
        </dgm:presLayoutVars>
      </dgm:prSet>
      <dgm:spPr/>
    </dgm:pt>
  </dgm:ptLst>
  <dgm:cxnLst>
    <dgm:cxn modelId="{DD7D3C0C-4546-4E11-AFF6-4FF9E7037948}" type="presOf" srcId="{3989B484-A2E0-4EC1-A510-8B6ECDFE7C99}" destId="{7507540B-5B8A-4D3B-8F1E-D8A1164C011D}" srcOrd="0" destOrd="0" presId="urn:microsoft.com/office/officeart/2005/8/layout/radial4"/>
    <dgm:cxn modelId="{51CD630D-C21F-46AB-B077-608BF5E94D1B}" srcId="{333657E9-C682-47A7-9228-2A825D2EE4D8}" destId="{C5F071DD-1438-4FDC-A463-968A45F11E9F}" srcOrd="1" destOrd="0" parTransId="{1FCC4075-DC9F-48B6-AA18-4DCBCF2150CB}" sibTransId="{ED46EF5C-1B43-4134-960A-FE92E1F05FDD}"/>
    <dgm:cxn modelId="{3D6ED60D-DF8D-4585-B2EC-45F90C279989}" type="presOf" srcId="{C5F071DD-1438-4FDC-A463-968A45F11E9F}" destId="{9A207F1E-D8F8-44D5-80D8-AA3AD30748DB}" srcOrd="0" destOrd="0" presId="urn:microsoft.com/office/officeart/2005/8/layout/radial4"/>
    <dgm:cxn modelId="{0FD2B91A-F9F6-4494-A234-BE915DF558E7}" type="presOf" srcId="{54884272-0D10-49A1-9251-6242DDE35FCA}" destId="{1176C2A8-A6B6-4062-94AE-36795FF06D68}" srcOrd="0" destOrd="0" presId="urn:microsoft.com/office/officeart/2005/8/layout/radial4"/>
    <dgm:cxn modelId="{ACEF2033-511C-483C-87DB-7DCA50CA1CF5}" srcId="{333657E9-C682-47A7-9228-2A825D2EE4D8}" destId="{F1D147C1-E0DE-46F9-9777-3E235B230144}" srcOrd="2" destOrd="0" parTransId="{5849005A-EF3A-4CE6-B411-AC831E8E8D1B}" sibTransId="{4AC749CC-C553-4F7F-9ABC-34BAF9497A8F}"/>
    <dgm:cxn modelId="{651ED334-26A0-48DE-A15A-6A080F183BD5}" type="presOf" srcId="{C3C48D17-BE93-48CA-A4BA-6E464FF1BC54}" destId="{A282AC06-AE64-439B-9AA6-A5C00E3FB479}" srcOrd="0" destOrd="0" presId="urn:microsoft.com/office/officeart/2005/8/layout/radial4"/>
    <dgm:cxn modelId="{45712036-16D0-4E37-B850-E135A5BFA4C8}" type="presOf" srcId="{77A5141A-2164-40C6-8D9F-66789555E924}" destId="{FD5183A3-F1B8-4F2B-9B7A-20683CED14BD}" srcOrd="0" destOrd="0" presId="urn:microsoft.com/office/officeart/2005/8/layout/radial4"/>
    <dgm:cxn modelId="{F7C76838-D599-4B90-8E9E-72694B4C7F1E}" type="presOf" srcId="{C1A70601-3B3A-44A5-BAB0-4C82F050F401}" destId="{E774F3EC-1B63-4381-89E3-CCC26933D432}" srcOrd="0" destOrd="0" presId="urn:microsoft.com/office/officeart/2005/8/layout/radial4"/>
    <dgm:cxn modelId="{869B883E-2519-4EAA-967D-955820708F24}" srcId="{333657E9-C682-47A7-9228-2A825D2EE4D8}" destId="{20953319-A156-45B4-9984-2CF40C03D61E}" srcOrd="4" destOrd="0" parTransId="{69CB0DB3-DF0F-4037-8E64-A6F7A79B9428}" sibTransId="{5F07F00A-C102-4020-A980-6BE83F06855D}"/>
    <dgm:cxn modelId="{0D404740-F0E4-4F6E-BE64-1A5718BE8B50}" srcId="{333657E9-C682-47A7-9228-2A825D2EE4D8}" destId="{7BF79968-1D4D-42DA-83AB-0D6648D823AF}" srcOrd="7" destOrd="0" parTransId="{3989B484-A2E0-4EC1-A510-8B6ECDFE7C99}" sibTransId="{F6DACE31-3E0E-4F76-86EF-62704967EE4F}"/>
    <dgm:cxn modelId="{EBD5A864-B5F7-4078-8892-BE9BDFD2B469}" type="presOf" srcId="{1FCC4075-DC9F-48B6-AA18-4DCBCF2150CB}" destId="{C87C02B0-B353-43DD-B723-3C57051EA7AB}" srcOrd="0" destOrd="0" presId="urn:microsoft.com/office/officeart/2005/8/layout/radial4"/>
    <dgm:cxn modelId="{5C083745-A5C0-4FA9-9533-DFB3A4FD222A}" type="presOf" srcId="{0F9E1497-2B5E-42B7-816D-22D3D36BAE44}" destId="{B09EEDB6-6FDE-425C-B8E4-E9B234FA6D22}" srcOrd="0" destOrd="0" presId="urn:microsoft.com/office/officeart/2005/8/layout/radial4"/>
    <dgm:cxn modelId="{56EB784B-6783-44D7-B4DF-2DBD3B883E99}" srcId="{333657E9-C682-47A7-9228-2A825D2EE4D8}" destId="{C56D9018-873C-4EB2-92F8-DA091C1A7249}" srcOrd="3" destOrd="0" parTransId="{C3C48D17-BE93-48CA-A4BA-6E464FF1BC54}" sibTransId="{A2C32F24-DA2C-4E96-89BB-31F0A6CF6872}"/>
    <dgm:cxn modelId="{0A1E114C-BE6E-4F1B-9FB4-6C476F8F9214}" type="presOf" srcId="{5849005A-EF3A-4CE6-B411-AC831E8E8D1B}" destId="{C0BCF782-F593-4CF0-8FEB-9138D581B83C}" srcOrd="0" destOrd="0" presId="urn:microsoft.com/office/officeart/2005/8/layout/radial4"/>
    <dgm:cxn modelId="{552CFF6D-52D1-419F-BC41-6325F3BA46EC}" type="presOf" srcId="{9034AAEF-B44C-4F2C-9EA0-330D55706CB0}" destId="{5B89F32C-F47E-44DC-A0E7-27368D5DE38D}" srcOrd="0" destOrd="0" presId="urn:microsoft.com/office/officeart/2005/8/layout/radial4"/>
    <dgm:cxn modelId="{2936D74F-5EBB-4172-A0AA-9419B6313B82}" type="presOf" srcId="{69CB0DB3-DF0F-4037-8E64-A6F7A79B9428}" destId="{DDD4EB35-7BC4-4DB2-B795-B0E00A5103F1}" srcOrd="0" destOrd="0" presId="urn:microsoft.com/office/officeart/2005/8/layout/radial4"/>
    <dgm:cxn modelId="{47FA7A75-3779-47A8-9E39-FAF37150FB98}" type="presOf" srcId="{E1962821-A989-4A86-A260-3D24E5AEB031}" destId="{44864958-2662-4E25-9D2E-8BBE2211B342}" srcOrd="0" destOrd="0" presId="urn:microsoft.com/office/officeart/2005/8/layout/radial4"/>
    <dgm:cxn modelId="{85EC1877-670A-4F09-B87C-4C5C33C12DFD}" srcId="{333657E9-C682-47A7-9228-2A825D2EE4D8}" destId="{E1962821-A989-4A86-A260-3D24E5AEB031}" srcOrd="5" destOrd="0" parTransId="{9034AAEF-B44C-4F2C-9EA0-330D55706CB0}" sibTransId="{3D14701E-43D3-4103-9E5E-25AE5FD58C00}"/>
    <dgm:cxn modelId="{144E007E-F3E9-4131-9A91-A08CD16B43F9}" srcId="{0F9E1497-2B5E-42B7-816D-22D3D36BAE44}" destId="{333657E9-C682-47A7-9228-2A825D2EE4D8}" srcOrd="0" destOrd="0" parTransId="{CBED0119-309F-4E22-A167-1A17AE2978D9}" sibTransId="{F6421672-0E15-414F-971E-F9C87370C46C}"/>
    <dgm:cxn modelId="{9EF07A7E-B30D-454F-B707-0B6BA35F2CE8}" srcId="{333657E9-C682-47A7-9228-2A825D2EE4D8}" destId="{CC94E0AA-67E4-4E71-A2DF-10E79AED8B7B}" srcOrd="9" destOrd="0" parTransId="{29F1E853-1910-4DF9-9AFB-B4E6A3A26147}" sibTransId="{DB2CD44D-8390-4A89-B5B0-26EC251C97F8}"/>
    <dgm:cxn modelId="{E7BC0489-4ED4-42BD-AFFF-7D56A589E3FA}" type="presOf" srcId="{20953319-A156-45B4-9984-2CF40C03D61E}" destId="{51B02B55-CD6F-4DF6-AC22-FAE4D8CB0269}" srcOrd="0" destOrd="0" presId="urn:microsoft.com/office/officeart/2005/8/layout/radial4"/>
    <dgm:cxn modelId="{B06AF689-1A30-469C-B222-1D5E801FB0DF}" srcId="{333657E9-C682-47A7-9228-2A825D2EE4D8}" destId="{0052FB7E-3F43-43EB-8EDC-0FCB41762D04}" srcOrd="10" destOrd="0" parTransId="{54884272-0D10-49A1-9251-6242DDE35FCA}" sibTransId="{2FFDBF12-E280-464B-A06A-6095F1AEA7B5}"/>
    <dgm:cxn modelId="{904AB48B-28CD-403D-B84B-D04AAD2133C5}" srcId="{333657E9-C682-47A7-9228-2A825D2EE4D8}" destId="{D948DF79-AAB5-4205-ACA1-AB047F5ABCB5}" srcOrd="0" destOrd="0" parTransId="{C1A70601-3B3A-44A5-BAB0-4C82F050F401}" sibTransId="{9E3F7BD3-B81C-4511-A441-36034722A19B}"/>
    <dgm:cxn modelId="{7F47B291-A348-4A7A-8426-A69DE0D62B7D}" type="presOf" srcId="{F50F2CE0-B7CC-4095-8A72-C2D8E37F1165}" destId="{2B96874E-A449-402F-AB37-FB338D910091}" srcOrd="0" destOrd="0" presId="urn:microsoft.com/office/officeart/2005/8/layout/radial4"/>
    <dgm:cxn modelId="{00127192-40F9-4576-9190-2FBBECB93ECB}" type="presOf" srcId="{C56D9018-873C-4EB2-92F8-DA091C1A7249}" destId="{C8457BD5-BC39-4504-8233-8E1D58EE6B6D}" srcOrd="0" destOrd="0" presId="urn:microsoft.com/office/officeart/2005/8/layout/radial4"/>
    <dgm:cxn modelId="{B5A9E595-D6FF-4218-9E4F-2D17F69F496C}" type="presOf" srcId="{F1D147C1-E0DE-46F9-9777-3E235B230144}" destId="{15AF48F3-A719-45AC-8A7B-7E91BAFC7F95}" srcOrd="0" destOrd="0" presId="urn:microsoft.com/office/officeart/2005/8/layout/radial4"/>
    <dgm:cxn modelId="{83BA209B-DD87-49B1-B656-D947D4037F5D}" type="presOf" srcId="{D948DF79-AAB5-4205-ACA1-AB047F5ABCB5}" destId="{EE277D17-67A4-49CC-894A-F8E4A16423FF}" srcOrd="0" destOrd="0" presId="urn:microsoft.com/office/officeart/2005/8/layout/radial4"/>
    <dgm:cxn modelId="{6C7F6BA8-6552-4759-AE14-51483C08256F}" type="presOf" srcId="{333657E9-C682-47A7-9228-2A825D2EE4D8}" destId="{5DFFC100-ADDF-4975-957B-43E103A31F85}" srcOrd="0" destOrd="0" presId="urn:microsoft.com/office/officeart/2005/8/layout/radial4"/>
    <dgm:cxn modelId="{A14928B5-DAAB-4229-A095-C9C4011A0385}" type="presOf" srcId="{0052FB7E-3F43-43EB-8EDC-0FCB41762D04}" destId="{2E83C901-34F6-4FF0-8096-AC85E1F8EE30}" srcOrd="0" destOrd="0" presId="urn:microsoft.com/office/officeart/2005/8/layout/radial4"/>
    <dgm:cxn modelId="{B5F5DCB9-3BDA-4946-86D6-49D2D70416C3}" type="presOf" srcId="{CF9C21A8-F8E1-4428-8C96-5B13E33EE6FD}" destId="{5B1BF0D1-9A96-4246-9A9D-7FAF0951E2E5}" srcOrd="0" destOrd="0" presId="urn:microsoft.com/office/officeart/2005/8/layout/radial4"/>
    <dgm:cxn modelId="{5DD59AD0-23BF-42F4-9DC8-82D8851EA006}" type="presOf" srcId="{7BF79968-1D4D-42DA-83AB-0D6648D823AF}" destId="{F025B7BB-009F-4AB4-B3D2-9191FB517DFB}" srcOrd="0" destOrd="0" presId="urn:microsoft.com/office/officeart/2005/8/layout/radial4"/>
    <dgm:cxn modelId="{5D4052D3-7CED-47BC-B99E-F7637319B1F0}" type="presOf" srcId="{CC94E0AA-67E4-4E71-A2DF-10E79AED8B7B}" destId="{FB51BEBA-A138-4BF6-8E35-3310B871F74C}" srcOrd="0" destOrd="0" presId="urn:microsoft.com/office/officeart/2005/8/layout/radial4"/>
    <dgm:cxn modelId="{1DF030E2-DE07-4639-BCE2-B575D64F6581}" srcId="{333657E9-C682-47A7-9228-2A825D2EE4D8}" destId="{2B14E2F3-1CB7-45D7-B2A7-5F874967818B}" srcOrd="6" destOrd="0" parTransId="{77A5141A-2164-40C6-8D9F-66789555E924}" sibTransId="{EB75097E-A150-45E1-9603-0B7F82FF80FE}"/>
    <dgm:cxn modelId="{7D5649E2-E7CE-43B5-8542-33B59CE77077}" srcId="{333657E9-C682-47A7-9228-2A825D2EE4D8}" destId="{CF9C21A8-F8E1-4428-8C96-5B13E33EE6FD}" srcOrd="8" destOrd="0" parTransId="{F50F2CE0-B7CC-4095-8A72-C2D8E37F1165}" sibTransId="{670A5AF1-9A49-4E44-81EF-B70B1151922D}"/>
    <dgm:cxn modelId="{6C3369E4-3AEC-4ACE-A37A-DD2131D998BC}" type="presOf" srcId="{29F1E853-1910-4DF9-9AFB-B4E6A3A26147}" destId="{AB36A18E-64B4-42BE-B6C8-E07CE4285389}" srcOrd="0" destOrd="0" presId="urn:microsoft.com/office/officeart/2005/8/layout/radial4"/>
    <dgm:cxn modelId="{BB8F49F7-4EBE-4549-BE2C-5492F9EC18DA}" type="presOf" srcId="{2B14E2F3-1CB7-45D7-B2A7-5F874967818B}" destId="{7269C91A-43B2-461C-83C5-FD139B9E35E0}" srcOrd="0" destOrd="0" presId="urn:microsoft.com/office/officeart/2005/8/layout/radial4"/>
    <dgm:cxn modelId="{5F700BC3-7383-47EB-81CF-72FE3C6B5DF3}" type="presParOf" srcId="{B09EEDB6-6FDE-425C-B8E4-E9B234FA6D22}" destId="{5DFFC100-ADDF-4975-957B-43E103A31F85}" srcOrd="0" destOrd="0" presId="urn:microsoft.com/office/officeart/2005/8/layout/radial4"/>
    <dgm:cxn modelId="{7B01737D-0671-4D0A-8C01-799922BF2821}" type="presParOf" srcId="{B09EEDB6-6FDE-425C-B8E4-E9B234FA6D22}" destId="{E774F3EC-1B63-4381-89E3-CCC26933D432}" srcOrd="1" destOrd="0" presId="urn:microsoft.com/office/officeart/2005/8/layout/radial4"/>
    <dgm:cxn modelId="{9143DC2D-3F35-4BC6-9B52-9C7C3D9C9E21}" type="presParOf" srcId="{B09EEDB6-6FDE-425C-B8E4-E9B234FA6D22}" destId="{EE277D17-67A4-49CC-894A-F8E4A16423FF}" srcOrd="2" destOrd="0" presId="urn:microsoft.com/office/officeart/2005/8/layout/radial4"/>
    <dgm:cxn modelId="{DD762E17-7F62-4B97-849F-09944CE0BA9F}" type="presParOf" srcId="{B09EEDB6-6FDE-425C-B8E4-E9B234FA6D22}" destId="{C87C02B0-B353-43DD-B723-3C57051EA7AB}" srcOrd="3" destOrd="0" presId="urn:microsoft.com/office/officeart/2005/8/layout/radial4"/>
    <dgm:cxn modelId="{1A254579-9FAA-4445-AA29-2ACEE3380DF8}" type="presParOf" srcId="{B09EEDB6-6FDE-425C-B8E4-E9B234FA6D22}" destId="{9A207F1E-D8F8-44D5-80D8-AA3AD30748DB}" srcOrd="4" destOrd="0" presId="urn:microsoft.com/office/officeart/2005/8/layout/radial4"/>
    <dgm:cxn modelId="{A0DA561A-F77F-4A02-9E62-C059B7B9ADB8}" type="presParOf" srcId="{B09EEDB6-6FDE-425C-B8E4-E9B234FA6D22}" destId="{C0BCF782-F593-4CF0-8FEB-9138D581B83C}" srcOrd="5" destOrd="0" presId="urn:microsoft.com/office/officeart/2005/8/layout/radial4"/>
    <dgm:cxn modelId="{CFB61F79-3AD7-4622-8552-0F21F68206E5}" type="presParOf" srcId="{B09EEDB6-6FDE-425C-B8E4-E9B234FA6D22}" destId="{15AF48F3-A719-45AC-8A7B-7E91BAFC7F95}" srcOrd="6" destOrd="0" presId="urn:microsoft.com/office/officeart/2005/8/layout/radial4"/>
    <dgm:cxn modelId="{6AB9DE1E-D093-4334-8678-69F09C156D63}" type="presParOf" srcId="{B09EEDB6-6FDE-425C-B8E4-E9B234FA6D22}" destId="{A282AC06-AE64-439B-9AA6-A5C00E3FB479}" srcOrd="7" destOrd="0" presId="urn:microsoft.com/office/officeart/2005/8/layout/radial4"/>
    <dgm:cxn modelId="{09C1B352-D899-44EB-84E0-3FECE66755F2}" type="presParOf" srcId="{B09EEDB6-6FDE-425C-B8E4-E9B234FA6D22}" destId="{C8457BD5-BC39-4504-8233-8E1D58EE6B6D}" srcOrd="8" destOrd="0" presId="urn:microsoft.com/office/officeart/2005/8/layout/radial4"/>
    <dgm:cxn modelId="{484079B1-5CD4-4627-A13E-6CD4139739AD}" type="presParOf" srcId="{B09EEDB6-6FDE-425C-B8E4-E9B234FA6D22}" destId="{DDD4EB35-7BC4-4DB2-B795-B0E00A5103F1}" srcOrd="9" destOrd="0" presId="urn:microsoft.com/office/officeart/2005/8/layout/radial4"/>
    <dgm:cxn modelId="{6B4660B7-7C98-4771-9679-0B82F6D4BB96}" type="presParOf" srcId="{B09EEDB6-6FDE-425C-B8E4-E9B234FA6D22}" destId="{51B02B55-CD6F-4DF6-AC22-FAE4D8CB0269}" srcOrd="10" destOrd="0" presId="urn:microsoft.com/office/officeart/2005/8/layout/radial4"/>
    <dgm:cxn modelId="{BAD5F518-0443-46F7-87BA-38893CACE616}" type="presParOf" srcId="{B09EEDB6-6FDE-425C-B8E4-E9B234FA6D22}" destId="{5B89F32C-F47E-44DC-A0E7-27368D5DE38D}" srcOrd="11" destOrd="0" presId="urn:microsoft.com/office/officeart/2005/8/layout/radial4"/>
    <dgm:cxn modelId="{B5BC3946-DCFF-42E5-A3DA-CF1B45D28EC8}" type="presParOf" srcId="{B09EEDB6-6FDE-425C-B8E4-E9B234FA6D22}" destId="{44864958-2662-4E25-9D2E-8BBE2211B342}" srcOrd="12" destOrd="0" presId="urn:microsoft.com/office/officeart/2005/8/layout/radial4"/>
    <dgm:cxn modelId="{2AA8BCDF-7BCE-486D-B7AC-ECBAE4B91911}" type="presParOf" srcId="{B09EEDB6-6FDE-425C-B8E4-E9B234FA6D22}" destId="{FD5183A3-F1B8-4F2B-9B7A-20683CED14BD}" srcOrd="13" destOrd="0" presId="urn:microsoft.com/office/officeart/2005/8/layout/radial4"/>
    <dgm:cxn modelId="{D1A3803D-A5FE-4370-A327-3585599FC7CD}" type="presParOf" srcId="{B09EEDB6-6FDE-425C-B8E4-E9B234FA6D22}" destId="{7269C91A-43B2-461C-83C5-FD139B9E35E0}" srcOrd="14" destOrd="0" presId="urn:microsoft.com/office/officeart/2005/8/layout/radial4"/>
    <dgm:cxn modelId="{19E5D6B8-0CB0-49AD-BAE6-1070901D6BE0}" type="presParOf" srcId="{B09EEDB6-6FDE-425C-B8E4-E9B234FA6D22}" destId="{7507540B-5B8A-4D3B-8F1E-D8A1164C011D}" srcOrd="15" destOrd="0" presId="urn:microsoft.com/office/officeart/2005/8/layout/radial4"/>
    <dgm:cxn modelId="{D0EB693C-378B-4367-89B8-2902B5A45E7F}" type="presParOf" srcId="{B09EEDB6-6FDE-425C-B8E4-E9B234FA6D22}" destId="{F025B7BB-009F-4AB4-B3D2-9191FB517DFB}" srcOrd="16" destOrd="0" presId="urn:microsoft.com/office/officeart/2005/8/layout/radial4"/>
    <dgm:cxn modelId="{DD7BCBA2-CA35-402D-BF5C-7470D79EE16D}" type="presParOf" srcId="{B09EEDB6-6FDE-425C-B8E4-E9B234FA6D22}" destId="{2B96874E-A449-402F-AB37-FB338D910091}" srcOrd="17" destOrd="0" presId="urn:microsoft.com/office/officeart/2005/8/layout/radial4"/>
    <dgm:cxn modelId="{6DEB3329-C3B3-4AD1-B5C7-428AD235627E}" type="presParOf" srcId="{B09EEDB6-6FDE-425C-B8E4-E9B234FA6D22}" destId="{5B1BF0D1-9A96-4246-9A9D-7FAF0951E2E5}" srcOrd="18" destOrd="0" presId="urn:microsoft.com/office/officeart/2005/8/layout/radial4"/>
    <dgm:cxn modelId="{8EB03AEE-2FC9-47EA-AC33-6B4198692584}" type="presParOf" srcId="{B09EEDB6-6FDE-425C-B8E4-E9B234FA6D22}" destId="{AB36A18E-64B4-42BE-B6C8-E07CE4285389}" srcOrd="19" destOrd="0" presId="urn:microsoft.com/office/officeart/2005/8/layout/radial4"/>
    <dgm:cxn modelId="{8DC961AA-267B-430F-8886-BA091F63149D}" type="presParOf" srcId="{B09EEDB6-6FDE-425C-B8E4-E9B234FA6D22}" destId="{FB51BEBA-A138-4BF6-8E35-3310B871F74C}" srcOrd="20" destOrd="0" presId="urn:microsoft.com/office/officeart/2005/8/layout/radial4"/>
    <dgm:cxn modelId="{3F083752-4CF8-40DA-AAEE-8EFF7570B8E8}" type="presParOf" srcId="{B09EEDB6-6FDE-425C-B8E4-E9B234FA6D22}" destId="{1176C2A8-A6B6-4062-94AE-36795FF06D68}" srcOrd="21" destOrd="0" presId="urn:microsoft.com/office/officeart/2005/8/layout/radial4"/>
    <dgm:cxn modelId="{D04236B8-50D6-47DA-B5CA-49E564463A53}" type="presParOf" srcId="{B09EEDB6-6FDE-425C-B8E4-E9B234FA6D22}" destId="{2E83C901-34F6-4FF0-8096-AC85E1F8EE30}" srcOrd="22" destOrd="0" presId="urn:microsoft.com/office/officeart/2005/8/layout/radial4"/>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850BA6-D197-4ECC-965F-4DDBF413FE15}"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744F3D8E-7133-4B6E-8A5A-9A4A60A5D1A0}">
      <dgm:prSet/>
      <dgm:spPr/>
      <dgm:t>
        <a:bodyPr anchor="ctr" anchorCtr="0"/>
        <a:lstStyle/>
        <a:p>
          <a:r>
            <a:rPr lang="nl-NL" dirty="0">
              <a:solidFill>
                <a:schemeClr val="bg2">
                  <a:lumMod val="25000"/>
                </a:schemeClr>
              </a:solidFill>
            </a:rPr>
            <a:t>Signaleren van knelpunten in de verbinding tussen zorg en veiligheid </a:t>
          </a:r>
          <a:endParaRPr lang="en-US" dirty="0">
            <a:solidFill>
              <a:schemeClr val="bg2">
                <a:lumMod val="25000"/>
              </a:schemeClr>
            </a:solidFill>
          </a:endParaRPr>
        </a:p>
      </dgm:t>
    </dgm:pt>
    <dgm:pt modelId="{1E746653-A7EF-4004-8CE3-C9EAED872C40}" type="parTrans" cxnId="{CFE6CC76-DB6E-407F-8F7D-61E074AFE8E4}">
      <dgm:prSet/>
      <dgm:spPr/>
      <dgm:t>
        <a:bodyPr/>
        <a:lstStyle/>
        <a:p>
          <a:endParaRPr lang="en-US">
            <a:solidFill>
              <a:schemeClr val="bg2">
                <a:lumMod val="25000"/>
              </a:schemeClr>
            </a:solidFill>
          </a:endParaRPr>
        </a:p>
      </dgm:t>
    </dgm:pt>
    <dgm:pt modelId="{2E229B90-7035-4B72-B7EF-8EE7E3B531F0}" type="sibTrans" cxnId="{CFE6CC76-DB6E-407F-8F7D-61E074AFE8E4}">
      <dgm:prSet/>
      <dgm:spPr/>
      <dgm:t>
        <a:bodyPr/>
        <a:lstStyle/>
        <a:p>
          <a:endParaRPr lang="en-US">
            <a:solidFill>
              <a:schemeClr val="bg2">
                <a:lumMod val="25000"/>
              </a:schemeClr>
            </a:solidFill>
          </a:endParaRPr>
        </a:p>
      </dgm:t>
    </dgm:pt>
    <dgm:pt modelId="{67335FFA-FA5D-4107-8A22-E2E06E1366AF}">
      <dgm:prSet/>
      <dgm:spPr/>
      <dgm:t>
        <a:bodyPr anchor="ctr" anchorCtr="0"/>
        <a:lstStyle/>
        <a:p>
          <a:r>
            <a:rPr lang="nl-NL" dirty="0">
              <a:solidFill>
                <a:schemeClr val="bg2">
                  <a:lumMod val="25000"/>
                </a:schemeClr>
              </a:solidFill>
            </a:rPr>
            <a:t>Besluit over aanpak/sturing van die knelpunten, het leggen van verbindingen, bestuurlijke vraagstukken aandragen en laten adviseren (niet besluitvormend)</a:t>
          </a:r>
          <a:endParaRPr lang="en-US" dirty="0">
            <a:solidFill>
              <a:schemeClr val="bg2">
                <a:lumMod val="25000"/>
              </a:schemeClr>
            </a:solidFill>
          </a:endParaRPr>
        </a:p>
      </dgm:t>
    </dgm:pt>
    <dgm:pt modelId="{E4D7573D-990C-4EB1-9729-7707F33BF17F}" type="parTrans" cxnId="{D0ABF6C7-0061-4E29-9E02-727E1DA96D33}">
      <dgm:prSet/>
      <dgm:spPr/>
      <dgm:t>
        <a:bodyPr/>
        <a:lstStyle/>
        <a:p>
          <a:endParaRPr lang="en-US">
            <a:solidFill>
              <a:schemeClr val="bg2">
                <a:lumMod val="25000"/>
              </a:schemeClr>
            </a:solidFill>
          </a:endParaRPr>
        </a:p>
      </dgm:t>
    </dgm:pt>
    <dgm:pt modelId="{ADA610E3-5922-4697-AC56-624192054E98}" type="sibTrans" cxnId="{D0ABF6C7-0061-4E29-9E02-727E1DA96D33}">
      <dgm:prSet/>
      <dgm:spPr/>
      <dgm:t>
        <a:bodyPr/>
        <a:lstStyle/>
        <a:p>
          <a:endParaRPr lang="en-US">
            <a:solidFill>
              <a:schemeClr val="bg2">
                <a:lumMod val="25000"/>
              </a:schemeClr>
            </a:solidFill>
          </a:endParaRPr>
        </a:p>
      </dgm:t>
    </dgm:pt>
    <dgm:pt modelId="{B2ACF70C-F31D-4623-AB46-F1D54EBC41D8}">
      <dgm:prSet/>
      <dgm:spPr/>
      <dgm:t>
        <a:bodyPr anchor="ctr" anchorCtr="0"/>
        <a:lstStyle/>
        <a:p>
          <a:r>
            <a:rPr lang="nl-NL" dirty="0">
              <a:solidFill>
                <a:schemeClr val="bg2">
                  <a:lumMod val="25000"/>
                </a:schemeClr>
              </a:solidFill>
            </a:rPr>
            <a:t>Voorkomen van fragmentatie in de aanpak </a:t>
          </a:r>
          <a:endParaRPr lang="en-US" dirty="0">
            <a:solidFill>
              <a:schemeClr val="bg2">
                <a:lumMod val="25000"/>
              </a:schemeClr>
            </a:solidFill>
          </a:endParaRPr>
        </a:p>
      </dgm:t>
    </dgm:pt>
    <dgm:pt modelId="{A4135F5B-F01F-4894-AE89-CB07BC0EED23}" type="parTrans" cxnId="{6765B056-526C-4F93-9194-B8D59132B2D4}">
      <dgm:prSet/>
      <dgm:spPr/>
      <dgm:t>
        <a:bodyPr/>
        <a:lstStyle/>
        <a:p>
          <a:endParaRPr lang="en-US">
            <a:solidFill>
              <a:schemeClr val="bg2">
                <a:lumMod val="25000"/>
              </a:schemeClr>
            </a:solidFill>
          </a:endParaRPr>
        </a:p>
      </dgm:t>
    </dgm:pt>
    <dgm:pt modelId="{07109015-CF28-4CC7-806A-41DA5E87841E}" type="sibTrans" cxnId="{6765B056-526C-4F93-9194-B8D59132B2D4}">
      <dgm:prSet/>
      <dgm:spPr/>
      <dgm:t>
        <a:bodyPr/>
        <a:lstStyle/>
        <a:p>
          <a:endParaRPr lang="en-US">
            <a:solidFill>
              <a:schemeClr val="bg2">
                <a:lumMod val="25000"/>
              </a:schemeClr>
            </a:solidFill>
          </a:endParaRPr>
        </a:p>
      </dgm:t>
    </dgm:pt>
    <dgm:pt modelId="{0E06B550-4D5C-47A4-87FE-C508D077437C}">
      <dgm:prSet/>
      <dgm:spPr/>
      <dgm:t>
        <a:bodyPr anchor="ctr" anchorCtr="0"/>
        <a:lstStyle/>
        <a:p>
          <a:r>
            <a:rPr lang="nl-NL" dirty="0">
              <a:solidFill>
                <a:schemeClr val="bg2">
                  <a:lumMod val="25000"/>
                </a:schemeClr>
              </a:solidFill>
            </a:rPr>
            <a:t>Monitoren van de praktijk en behouden van een overall-beeld </a:t>
          </a:r>
          <a:endParaRPr lang="en-US" dirty="0">
            <a:solidFill>
              <a:schemeClr val="bg2">
                <a:lumMod val="25000"/>
              </a:schemeClr>
            </a:solidFill>
          </a:endParaRPr>
        </a:p>
      </dgm:t>
    </dgm:pt>
    <dgm:pt modelId="{E944C9D8-8737-422D-A2D6-E35ED7023814}" type="parTrans" cxnId="{26447AED-0173-45EE-98BF-1D8C3647C6E5}">
      <dgm:prSet/>
      <dgm:spPr/>
      <dgm:t>
        <a:bodyPr/>
        <a:lstStyle/>
        <a:p>
          <a:endParaRPr lang="en-US">
            <a:solidFill>
              <a:schemeClr val="bg2">
                <a:lumMod val="25000"/>
              </a:schemeClr>
            </a:solidFill>
          </a:endParaRPr>
        </a:p>
      </dgm:t>
    </dgm:pt>
    <dgm:pt modelId="{5B27480A-7AD9-4052-AA48-2412D21CD152}" type="sibTrans" cxnId="{26447AED-0173-45EE-98BF-1D8C3647C6E5}">
      <dgm:prSet/>
      <dgm:spPr/>
      <dgm:t>
        <a:bodyPr/>
        <a:lstStyle/>
        <a:p>
          <a:endParaRPr lang="en-US">
            <a:solidFill>
              <a:schemeClr val="bg2">
                <a:lumMod val="25000"/>
              </a:schemeClr>
            </a:solidFill>
          </a:endParaRPr>
        </a:p>
      </dgm:t>
    </dgm:pt>
    <dgm:pt modelId="{3B0AC8F3-F482-4439-AEAC-9A12E6F90A79}">
      <dgm:prSet/>
      <dgm:spPr/>
      <dgm:t>
        <a:bodyPr anchor="ctr" anchorCtr="0"/>
        <a:lstStyle/>
        <a:p>
          <a:r>
            <a:rPr lang="nl-NL" dirty="0">
              <a:solidFill>
                <a:schemeClr val="bg2">
                  <a:lumMod val="25000"/>
                </a:schemeClr>
              </a:solidFill>
            </a:rPr>
            <a:t>Sturen op commitment bij de ketenpartners </a:t>
          </a:r>
          <a:endParaRPr lang="en-US" dirty="0">
            <a:solidFill>
              <a:schemeClr val="bg2">
                <a:lumMod val="25000"/>
              </a:schemeClr>
            </a:solidFill>
          </a:endParaRPr>
        </a:p>
      </dgm:t>
    </dgm:pt>
    <dgm:pt modelId="{59F3AFDB-54E6-49EB-B4C4-402D6D705AAE}" type="parTrans" cxnId="{80E1CC7C-8B07-4DCA-8EA4-E64C42B6ABCA}">
      <dgm:prSet/>
      <dgm:spPr/>
      <dgm:t>
        <a:bodyPr/>
        <a:lstStyle/>
        <a:p>
          <a:endParaRPr lang="en-US">
            <a:solidFill>
              <a:schemeClr val="bg2">
                <a:lumMod val="25000"/>
              </a:schemeClr>
            </a:solidFill>
          </a:endParaRPr>
        </a:p>
      </dgm:t>
    </dgm:pt>
    <dgm:pt modelId="{943432E6-4362-4E0B-85E6-0CC4CF79099D}" type="sibTrans" cxnId="{80E1CC7C-8B07-4DCA-8EA4-E64C42B6ABCA}">
      <dgm:prSet/>
      <dgm:spPr/>
      <dgm:t>
        <a:bodyPr/>
        <a:lstStyle/>
        <a:p>
          <a:endParaRPr lang="en-US">
            <a:solidFill>
              <a:schemeClr val="bg2">
                <a:lumMod val="25000"/>
              </a:schemeClr>
            </a:solidFill>
          </a:endParaRPr>
        </a:p>
      </dgm:t>
    </dgm:pt>
    <dgm:pt modelId="{4D814D5A-68F7-4F63-8784-316D7A319C3E}">
      <dgm:prSet/>
      <dgm:spPr/>
      <dgm:t>
        <a:bodyPr anchor="ctr" anchorCtr="0"/>
        <a:lstStyle/>
        <a:p>
          <a:r>
            <a:rPr lang="nl-NL" dirty="0">
              <a:solidFill>
                <a:schemeClr val="bg2">
                  <a:lumMod val="25000"/>
                </a:schemeClr>
              </a:solidFill>
            </a:rPr>
            <a:t>Aansluiten bij landelijke trends/ontwikkelingen en de vertaling naar lokaal</a:t>
          </a:r>
          <a:endParaRPr lang="en-US" dirty="0">
            <a:solidFill>
              <a:schemeClr val="bg2">
                <a:lumMod val="25000"/>
              </a:schemeClr>
            </a:solidFill>
          </a:endParaRPr>
        </a:p>
      </dgm:t>
    </dgm:pt>
    <dgm:pt modelId="{99C3B9A1-B58C-437D-9BCF-77E5D30BF0DF}" type="parTrans" cxnId="{EDAF9648-B11E-4C2B-A2B4-8814BF362C75}">
      <dgm:prSet/>
      <dgm:spPr/>
      <dgm:t>
        <a:bodyPr/>
        <a:lstStyle/>
        <a:p>
          <a:endParaRPr lang="en-US">
            <a:solidFill>
              <a:schemeClr val="bg2">
                <a:lumMod val="25000"/>
              </a:schemeClr>
            </a:solidFill>
          </a:endParaRPr>
        </a:p>
      </dgm:t>
    </dgm:pt>
    <dgm:pt modelId="{84753EBC-8517-43BE-9CC7-C7F6A1D2D719}" type="sibTrans" cxnId="{EDAF9648-B11E-4C2B-A2B4-8814BF362C75}">
      <dgm:prSet/>
      <dgm:spPr/>
      <dgm:t>
        <a:bodyPr/>
        <a:lstStyle/>
        <a:p>
          <a:endParaRPr lang="en-US">
            <a:solidFill>
              <a:schemeClr val="bg2">
                <a:lumMod val="25000"/>
              </a:schemeClr>
            </a:solidFill>
          </a:endParaRPr>
        </a:p>
      </dgm:t>
    </dgm:pt>
    <dgm:pt modelId="{D8038A50-42E6-40B5-A720-DC6E7080D937}">
      <dgm:prSet/>
      <dgm:spPr/>
      <dgm:t>
        <a:bodyPr anchor="ctr" anchorCtr="0"/>
        <a:lstStyle/>
        <a:p>
          <a:pPr algn="just"/>
          <a:r>
            <a:rPr lang="nl-NL" dirty="0">
              <a:solidFill>
                <a:schemeClr val="bg2">
                  <a:lumMod val="25000"/>
                </a:schemeClr>
              </a:solidFill>
            </a:rPr>
            <a:t>Stimuleren van het uitwisselen van kennis</a:t>
          </a:r>
          <a:endParaRPr lang="en-US" dirty="0">
            <a:solidFill>
              <a:schemeClr val="bg2">
                <a:lumMod val="25000"/>
              </a:schemeClr>
            </a:solidFill>
          </a:endParaRPr>
        </a:p>
      </dgm:t>
    </dgm:pt>
    <dgm:pt modelId="{76329B90-B5D1-4914-A85C-94AD4CF858A3}" type="parTrans" cxnId="{296F097D-5FEE-43EA-BF6D-8EA4A92391A4}">
      <dgm:prSet/>
      <dgm:spPr/>
      <dgm:t>
        <a:bodyPr/>
        <a:lstStyle/>
        <a:p>
          <a:endParaRPr lang="en-US">
            <a:solidFill>
              <a:schemeClr val="bg2">
                <a:lumMod val="25000"/>
              </a:schemeClr>
            </a:solidFill>
          </a:endParaRPr>
        </a:p>
      </dgm:t>
    </dgm:pt>
    <dgm:pt modelId="{A434F8BE-A78C-4F86-B1A6-7CB845905756}" type="sibTrans" cxnId="{296F097D-5FEE-43EA-BF6D-8EA4A92391A4}">
      <dgm:prSet/>
      <dgm:spPr/>
      <dgm:t>
        <a:bodyPr/>
        <a:lstStyle/>
        <a:p>
          <a:endParaRPr lang="en-US">
            <a:solidFill>
              <a:schemeClr val="bg2">
                <a:lumMod val="25000"/>
              </a:schemeClr>
            </a:solidFill>
          </a:endParaRPr>
        </a:p>
      </dgm:t>
    </dgm:pt>
    <dgm:pt modelId="{0C1184E8-BA98-441B-9F79-62A0F56927BB}" type="pres">
      <dgm:prSet presAssocID="{F6850BA6-D197-4ECC-965F-4DDBF413FE15}" presName="vert0" presStyleCnt="0">
        <dgm:presLayoutVars>
          <dgm:dir/>
          <dgm:animOne val="branch"/>
          <dgm:animLvl val="lvl"/>
        </dgm:presLayoutVars>
      </dgm:prSet>
      <dgm:spPr/>
    </dgm:pt>
    <dgm:pt modelId="{9EE74DA7-29FC-43DE-8DCF-D65502A9BB85}" type="pres">
      <dgm:prSet presAssocID="{744F3D8E-7133-4B6E-8A5A-9A4A60A5D1A0}" presName="thickLine" presStyleLbl="alignNode1" presStyleIdx="0" presStyleCnt="7"/>
      <dgm:spPr/>
    </dgm:pt>
    <dgm:pt modelId="{8BC73A3C-AC72-49AA-BDB0-CC74E8923FDD}" type="pres">
      <dgm:prSet presAssocID="{744F3D8E-7133-4B6E-8A5A-9A4A60A5D1A0}" presName="horz1" presStyleCnt="0"/>
      <dgm:spPr/>
    </dgm:pt>
    <dgm:pt modelId="{9B5BB66C-F1AF-4411-A744-CF2EBA421956}" type="pres">
      <dgm:prSet presAssocID="{744F3D8E-7133-4B6E-8A5A-9A4A60A5D1A0}" presName="tx1" presStyleLbl="revTx" presStyleIdx="0" presStyleCnt="7"/>
      <dgm:spPr/>
    </dgm:pt>
    <dgm:pt modelId="{232964C8-33EB-422E-B81B-918FC82F1E4A}" type="pres">
      <dgm:prSet presAssocID="{744F3D8E-7133-4B6E-8A5A-9A4A60A5D1A0}" presName="vert1" presStyleCnt="0"/>
      <dgm:spPr/>
    </dgm:pt>
    <dgm:pt modelId="{0B36F6C1-D8D5-47F6-B1A1-186AFCF562E3}" type="pres">
      <dgm:prSet presAssocID="{67335FFA-FA5D-4107-8A22-E2E06E1366AF}" presName="thickLine" presStyleLbl="alignNode1" presStyleIdx="1" presStyleCnt="7"/>
      <dgm:spPr/>
    </dgm:pt>
    <dgm:pt modelId="{0194827B-0B3B-4B40-894D-46202F89B210}" type="pres">
      <dgm:prSet presAssocID="{67335FFA-FA5D-4107-8A22-E2E06E1366AF}" presName="horz1" presStyleCnt="0"/>
      <dgm:spPr/>
    </dgm:pt>
    <dgm:pt modelId="{A0AEC248-8E39-4975-9F8C-4D8EEC0AF62A}" type="pres">
      <dgm:prSet presAssocID="{67335FFA-FA5D-4107-8A22-E2E06E1366AF}" presName="tx1" presStyleLbl="revTx" presStyleIdx="1" presStyleCnt="7"/>
      <dgm:spPr/>
    </dgm:pt>
    <dgm:pt modelId="{151E14C3-ED26-4BAE-BCA9-C98BF61C0C6B}" type="pres">
      <dgm:prSet presAssocID="{67335FFA-FA5D-4107-8A22-E2E06E1366AF}" presName="vert1" presStyleCnt="0"/>
      <dgm:spPr/>
    </dgm:pt>
    <dgm:pt modelId="{9B10842A-F84A-486B-A5C7-356C67D2C9BD}" type="pres">
      <dgm:prSet presAssocID="{B2ACF70C-F31D-4623-AB46-F1D54EBC41D8}" presName="thickLine" presStyleLbl="alignNode1" presStyleIdx="2" presStyleCnt="7"/>
      <dgm:spPr/>
    </dgm:pt>
    <dgm:pt modelId="{D33272EA-2616-4BE1-8647-E010BC2F3063}" type="pres">
      <dgm:prSet presAssocID="{B2ACF70C-F31D-4623-AB46-F1D54EBC41D8}" presName="horz1" presStyleCnt="0"/>
      <dgm:spPr/>
    </dgm:pt>
    <dgm:pt modelId="{EEDEED78-BDEB-4BF4-9C37-03E25C04B0D8}" type="pres">
      <dgm:prSet presAssocID="{B2ACF70C-F31D-4623-AB46-F1D54EBC41D8}" presName="tx1" presStyleLbl="revTx" presStyleIdx="2" presStyleCnt="7"/>
      <dgm:spPr/>
    </dgm:pt>
    <dgm:pt modelId="{7BD6CAD8-1605-44F7-97E1-EF3B7B77CA92}" type="pres">
      <dgm:prSet presAssocID="{B2ACF70C-F31D-4623-AB46-F1D54EBC41D8}" presName="vert1" presStyleCnt="0"/>
      <dgm:spPr/>
    </dgm:pt>
    <dgm:pt modelId="{6A4C6457-91CC-4375-B1EB-47326F0D7241}" type="pres">
      <dgm:prSet presAssocID="{0E06B550-4D5C-47A4-87FE-C508D077437C}" presName="thickLine" presStyleLbl="alignNode1" presStyleIdx="3" presStyleCnt="7"/>
      <dgm:spPr/>
    </dgm:pt>
    <dgm:pt modelId="{854B01E9-391B-44D6-A42D-8EC701AA5339}" type="pres">
      <dgm:prSet presAssocID="{0E06B550-4D5C-47A4-87FE-C508D077437C}" presName="horz1" presStyleCnt="0"/>
      <dgm:spPr/>
    </dgm:pt>
    <dgm:pt modelId="{3CEAC817-1850-4B5B-A91F-59504576C392}" type="pres">
      <dgm:prSet presAssocID="{0E06B550-4D5C-47A4-87FE-C508D077437C}" presName="tx1" presStyleLbl="revTx" presStyleIdx="3" presStyleCnt="7"/>
      <dgm:spPr/>
    </dgm:pt>
    <dgm:pt modelId="{269372B2-61DB-4D71-A9E8-37DDA2105230}" type="pres">
      <dgm:prSet presAssocID="{0E06B550-4D5C-47A4-87FE-C508D077437C}" presName="vert1" presStyleCnt="0"/>
      <dgm:spPr/>
    </dgm:pt>
    <dgm:pt modelId="{37CAB90C-946B-41E7-A492-995CFC375BD2}" type="pres">
      <dgm:prSet presAssocID="{3B0AC8F3-F482-4439-AEAC-9A12E6F90A79}" presName="thickLine" presStyleLbl="alignNode1" presStyleIdx="4" presStyleCnt="7"/>
      <dgm:spPr/>
    </dgm:pt>
    <dgm:pt modelId="{F705D690-00BD-45D3-BB90-87060BA01A23}" type="pres">
      <dgm:prSet presAssocID="{3B0AC8F3-F482-4439-AEAC-9A12E6F90A79}" presName="horz1" presStyleCnt="0"/>
      <dgm:spPr/>
    </dgm:pt>
    <dgm:pt modelId="{AAE36271-B7ED-4D84-9805-5D982EB23D6E}" type="pres">
      <dgm:prSet presAssocID="{3B0AC8F3-F482-4439-AEAC-9A12E6F90A79}" presName="tx1" presStyleLbl="revTx" presStyleIdx="4" presStyleCnt="7"/>
      <dgm:spPr/>
    </dgm:pt>
    <dgm:pt modelId="{13C8A096-AE9E-4E56-9CF2-93A300D94566}" type="pres">
      <dgm:prSet presAssocID="{3B0AC8F3-F482-4439-AEAC-9A12E6F90A79}" presName="vert1" presStyleCnt="0"/>
      <dgm:spPr/>
    </dgm:pt>
    <dgm:pt modelId="{B3837B0E-D33B-4871-AD88-C32B3D25F84E}" type="pres">
      <dgm:prSet presAssocID="{4D814D5A-68F7-4F63-8784-316D7A319C3E}" presName="thickLine" presStyleLbl="alignNode1" presStyleIdx="5" presStyleCnt="7"/>
      <dgm:spPr/>
    </dgm:pt>
    <dgm:pt modelId="{66CB275E-B11D-46D8-B69B-CE930EF64003}" type="pres">
      <dgm:prSet presAssocID="{4D814D5A-68F7-4F63-8784-316D7A319C3E}" presName="horz1" presStyleCnt="0"/>
      <dgm:spPr/>
    </dgm:pt>
    <dgm:pt modelId="{042DF4F7-FDD8-48F7-AE47-D7291F14DAEE}" type="pres">
      <dgm:prSet presAssocID="{4D814D5A-68F7-4F63-8784-316D7A319C3E}" presName="tx1" presStyleLbl="revTx" presStyleIdx="5" presStyleCnt="7"/>
      <dgm:spPr/>
    </dgm:pt>
    <dgm:pt modelId="{17FC9B3A-3890-46CE-A1A4-6316346CD733}" type="pres">
      <dgm:prSet presAssocID="{4D814D5A-68F7-4F63-8784-316D7A319C3E}" presName="vert1" presStyleCnt="0"/>
      <dgm:spPr/>
    </dgm:pt>
    <dgm:pt modelId="{655372CE-B953-4C6F-AE5A-303D3FDF783F}" type="pres">
      <dgm:prSet presAssocID="{D8038A50-42E6-40B5-A720-DC6E7080D937}" presName="thickLine" presStyleLbl="alignNode1" presStyleIdx="6" presStyleCnt="7"/>
      <dgm:spPr/>
    </dgm:pt>
    <dgm:pt modelId="{9D5E11C4-A05A-46F8-B763-CF734E364083}" type="pres">
      <dgm:prSet presAssocID="{D8038A50-42E6-40B5-A720-DC6E7080D937}" presName="horz1" presStyleCnt="0"/>
      <dgm:spPr/>
    </dgm:pt>
    <dgm:pt modelId="{1A5E9348-059A-43C8-BB60-D213280EED4F}" type="pres">
      <dgm:prSet presAssocID="{D8038A50-42E6-40B5-A720-DC6E7080D937}" presName="tx1" presStyleLbl="revTx" presStyleIdx="6" presStyleCnt="7"/>
      <dgm:spPr/>
    </dgm:pt>
    <dgm:pt modelId="{CD001004-1158-4D05-A610-8292F038602F}" type="pres">
      <dgm:prSet presAssocID="{D8038A50-42E6-40B5-A720-DC6E7080D937}" presName="vert1" presStyleCnt="0"/>
      <dgm:spPr/>
    </dgm:pt>
  </dgm:ptLst>
  <dgm:cxnLst>
    <dgm:cxn modelId="{E1AA401D-4B12-47C9-A146-9B52BD8586FD}" type="presOf" srcId="{3B0AC8F3-F482-4439-AEAC-9A12E6F90A79}" destId="{AAE36271-B7ED-4D84-9805-5D982EB23D6E}" srcOrd="0" destOrd="0" presId="urn:microsoft.com/office/officeart/2008/layout/LinedList"/>
    <dgm:cxn modelId="{EDAF9648-B11E-4C2B-A2B4-8814BF362C75}" srcId="{F6850BA6-D197-4ECC-965F-4DDBF413FE15}" destId="{4D814D5A-68F7-4F63-8784-316D7A319C3E}" srcOrd="5" destOrd="0" parTransId="{99C3B9A1-B58C-437D-9BCF-77E5D30BF0DF}" sibTransId="{84753EBC-8517-43BE-9CC7-C7F6A1D2D719}"/>
    <dgm:cxn modelId="{07803E51-1534-410A-842D-9E9ED76E0C5B}" type="presOf" srcId="{B2ACF70C-F31D-4623-AB46-F1D54EBC41D8}" destId="{EEDEED78-BDEB-4BF4-9C37-03E25C04B0D8}" srcOrd="0" destOrd="0" presId="urn:microsoft.com/office/officeart/2008/layout/LinedList"/>
    <dgm:cxn modelId="{6765B056-526C-4F93-9194-B8D59132B2D4}" srcId="{F6850BA6-D197-4ECC-965F-4DDBF413FE15}" destId="{B2ACF70C-F31D-4623-AB46-F1D54EBC41D8}" srcOrd="2" destOrd="0" parTransId="{A4135F5B-F01F-4894-AE89-CB07BC0EED23}" sibTransId="{07109015-CF28-4CC7-806A-41DA5E87841E}"/>
    <dgm:cxn modelId="{CFE6CC76-DB6E-407F-8F7D-61E074AFE8E4}" srcId="{F6850BA6-D197-4ECC-965F-4DDBF413FE15}" destId="{744F3D8E-7133-4B6E-8A5A-9A4A60A5D1A0}" srcOrd="0" destOrd="0" parTransId="{1E746653-A7EF-4004-8CE3-C9EAED872C40}" sibTransId="{2E229B90-7035-4B72-B7EF-8EE7E3B531F0}"/>
    <dgm:cxn modelId="{80E1CC7C-8B07-4DCA-8EA4-E64C42B6ABCA}" srcId="{F6850BA6-D197-4ECC-965F-4DDBF413FE15}" destId="{3B0AC8F3-F482-4439-AEAC-9A12E6F90A79}" srcOrd="4" destOrd="0" parTransId="{59F3AFDB-54E6-49EB-B4C4-402D6D705AAE}" sibTransId="{943432E6-4362-4E0B-85E6-0CC4CF79099D}"/>
    <dgm:cxn modelId="{296F097D-5FEE-43EA-BF6D-8EA4A92391A4}" srcId="{F6850BA6-D197-4ECC-965F-4DDBF413FE15}" destId="{D8038A50-42E6-40B5-A720-DC6E7080D937}" srcOrd="6" destOrd="0" parTransId="{76329B90-B5D1-4914-A85C-94AD4CF858A3}" sibTransId="{A434F8BE-A78C-4F86-B1A6-7CB845905756}"/>
    <dgm:cxn modelId="{A154127D-C79D-48E9-9BE5-477CC364B3D3}" type="presOf" srcId="{67335FFA-FA5D-4107-8A22-E2E06E1366AF}" destId="{A0AEC248-8E39-4975-9F8C-4D8EEC0AF62A}" srcOrd="0" destOrd="0" presId="urn:microsoft.com/office/officeart/2008/layout/LinedList"/>
    <dgm:cxn modelId="{8EAD74A0-94B0-4E1C-8663-1E585695C76B}" type="presOf" srcId="{4D814D5A-68F7-4F63-8784-316D7A319C3E}" destId="{042DF4F7-FDD8-48F7-AE47-D7291F14DAEE}" srcOrd="0" destOrd="0" presId="urn:microsoft.com/office/officeart/2008/layout/LinedList"/>
    <dgm:cxn modelId="{E68AA9A0-B7ED-462E-8F1B-D52D571808C4}" type="presOf" srcId="{D8038A50-42E6-40B5-A720-DC6E7080D937}" destId="{1A5E9348-059A-43C8-BB60-D213280EED4F}" srcOrd="0" destOrd="0" presId="urn:microsoft.com/office/officeart/2008/layout/LinedList"/>
    <dgm:cxn modelId="{D0ABF6C7-0061-4E29-9E02-727E1DA96D33}" srcId="{F6850BA6-D197-4ECC-965F-4DDBF413FE15}" destId="{67335FFA-FA5D-4107-8A22-E2E06E1366AF}" srcOrd="1" destOrd="0" parTransId="{E4D7573D-990C-4EB1-9729-7707F33BF17F}" sibTransId="{ADA610E3-5922-4697-AC56-624192054E98}"/>
    <dgm:cxn modelId="{C705F1E2-1A7E-447B-AD0C-08F6C5AA450B}" type="presOf" srcId="{F6850BA6-D197-4ECC-965F-4DDBF413FE15}" destId="{0C1184E8-BA98-441B-9F79-62A0F56927BB}" srcOrd="0" destOrd="0" presId="urn:microsoft.com/office/officeart/2008/layout/LinedList"/>
    <dgm:cxn modelId="{26447AED-0173-45EE-98BF-1D8C3647C6E5}" srcId="{F6850BA6-D197-4ECC-965F-4DDBF413FE15}" destId="{0E06B550-4D5C-47A4-87FE-C508D077437C}" srcOrd="3" destOrd="0" parTransId="{E944C9D8-8737-422D-A2D6-E35ED7023814}" sibTransId="{5B27480A-7AD9-4052-AA48-2412D21CD152}"/>
    <dgm:cxn modelId="{F2D65CF4-E695-4D05-BC16-E957D5EF358A}" type="presOf" srcId="{744F3D8E-7133-4B6E-8A5A-9A4A60A5D1A0}" destId="{9B5BB66C-F1AF-4411-A744-CF2EBA421956}" srcOrd="0" destOrd="0" presId="urn:microsoft.com/office/officeart/2008/layout/LinedList"/>
    <dgm:cxn modelId="{CD6B24F8-7B4D-4831-8A24-489C9FB7FF85}" type="presOf" srcId="{0E06B550-4D5C-47A4-87FE-C508D077437C}" destId="{3CEAC817-1850-4B5B-A91F-59504576C392}" srcOrd="0" destOrd="0" presId="urn:microsoft.com/office/officeart/2008/layout/LinedList"/>
    <dgm:cxn modelId="{1A3FA6F5-35BB-498F-8EE3-EBD19E3DB73B}" type="presParOf" srcId="{0C1184E8-BA98-441B-9F79-62A0F56927BB}" destId="{9EE74DA7-29FC-43DE-8DCF-D65502A9BB85}" srcOrd="0" destOrd="0" presId="urn:microsoft.com/office/officeart/2008/layout/LinedList"/>
    <dgm:cxn modelId="{7ACF80A6-2AA1-44CF-BEEF-4FE19B5887B0}" type="presParOf" srcId="{0C1184E8-BA98-441B-9F79-62A0F56927BB}" destId="{8BC73A3C-AC72-49AA-BDB0-CC74E8923FDD}" srcOrd="1" destOrd="0" presId="urn:microsoft.com/office/officeart/2008/layout/LinedList"/>
    <dgm:cxn modelId="{6C05EF9B-21F2-4E10-9AD2-37265A307813}" type="presParOf" srcId="{8BC73A3C-AC72-49AA-BDB0-CC74E8923FDD}" destId="{9B5BB66C-F1AF-4411-A744-CF2EBA421956}" srcOrd="0" destOrd="0" presId="urn:microsoft.com/office/officeart/2008/layout/LinedList"/>
    <dgm:cxn modelId="{E6D80ECD-A8F4-4CD1-879C-B543A46950B3}" type="presParOf" srcId="{8BC73A3C-AC72-49AA-BDB0-CC74E8923FDD}" destId="{232964C8-33EB-422E-B81B-918FC82F1E4A}" srcOrd="1" destOrd="0" presId="urn:microsoft.com/office/officeart/2008/layout/LinedList"/>
    <dgm:cxn modelId="{0C9D6C8A-FA96-4A3E-AE46-01F4C520A691}" type="presParOf" srcId="{0C1184E8-BA98-441B-9F79-62A0F56927BB}" destId="{0B36F6C1-D8D5-47F6-B1A1-186AFCF562E3}" srcOrd="2" destOrd="0" presId="urn:microsoft.com/office/officeart/2008/layout/LinedList"/>
    <dgm:cxn modelId="{AE7FEE92-5BBE-46BA-84A7-8789FA4DC8A6}" type="presParOf" srcId="{0C1184E8-BA98-441B-9F79-62A0F56927BB}" destId="{0194827B-0B3B-4B40-894D-46202F89B210}" srcOrd="3" destOrd="0" presId="urn:microsoft.com/office/officeart/2008/layout/LinedList"/>
    <dgm:cxn modelId="{512FA676-80DA-4D16-BD3D-A9350A3D39BC}" type="presParOf" srcId="{0194827B-0B3B-4B40-894D-46202F89B210}" destId="{A0AEC248-8E39-4975-9F8C-4D8EEC0AF62A}" srcOrd="0" destOrd="0" presId="urn:microsoft.com/office/officeart/2008/layout/LinedList"/>
    <dgm:cxn modelId="{2B07140C-E3D5-4116-BFB5-EB495AE97281}" type="presParOf" srcId="{0194827B-0B3B-4B40-894D-46202F89B210}" destId="{151E14C3-ED26-4BAE-BCA9-C98BF61C0C6B}" srcOrd="1" destOrd="0" presId="urn:microsoft.com/office/officeart/2008/layout/LinedList"/>
    <dgm:cxn modelId="{2FE0183A-B529-4B3C-AD45-A75E273EA930}" type="presParOf" srcId="{0C1184E8-BA98-441B-9F79-62A0F56927BB}" destId="{9B10842A-F84A-486B-A5C7-356C67D2C9BD}" srcOrd="4" destOrd="0" presId="urn:microsoft.com/office/officeart/2008/layout/LinedList"/>
    <dgm:cxn modelId="{9FD7128A-398F-4E0A-8096-CF3DE2EA559D}" type="presParOf" srcId="{0C1184E8-BA98-441B-9F79-62A0F56927BB}" destId="{D33272EA-2616-4BE1-8647-E010BC2F3063}" srcOrd="5" destOrd="0" presId="urn:microsoft.com/office/officeart/2008/layout/LinedList"/>
    <dgm:cxn modelId="{8A8606F7-D0D4-4F1D-8E81-CB30F433A8C8}" type="presParOf" srcId="{D33272EA-2616-4BE1-8647-E010BC2F3063}" destId="{EEDEED78-BDEB-4BF4-9C37-03E25C04B0D8}" srcOrd="0" destOrd="0" presId="urn:microsoft.com/office/officeart/2008/layout/LinedList"/>
    <dgm:cxn modelId="{317D9619-B5F8-4727-8207-20B8FA032034}" type="presParOf" srcId="{D33272EA-2616-4BE1-8647-E010BC2F3063}" destId="{7BD6CAD8-1605-44F7-97E1-EF3B7B77CA92}" srcOrd="1" destOrd="0" presId="urn:microsoft.com/office/officeart/2008/layout/LinedList"/>
    <dgm:cxn modelId="{5AD7756C-E3AE-4B90-BE40-023A229E1569}" type="presParOf" srcId="{0C1184E8-BA98-441B-9F79-62A0F56927BB}" destId="{6A4C6457-91CC-4375-B1EB-47326F0D7241}" srcOrd="6" destOrd="0" presId="urn:microsoft.com/office/officeart/2008/layout/LinedList"/>
    <dgm:cxn modelId="{477EC83F-1C1B-4A45-991C-C2E1C5E5F941}" type="presParOf" srcId="{0C1184E8-BA98-441B-9F79-62A0F56927BB}" destId="{854B01E9-391B-44D6-A42D-8EC701AA5339}" srcOrd="7" destOrd="0" presId="urn:microsoft.com/office/officeart/2008/layout/LinedList"/>
    <dgm:cxn modelId="{501195FA-BBF2-4DEA-ACF8-9288DBEC24AC}" type="presParOf" srcId="{854B01E9-391B-44D6-A42D-8EC701AA5339}" destId="{3CEAC817-1850-4B5B-A91F-59504576C392}" srcOrd="0" destOrd="0" presId="urn:microsoft.com/office/officeart/2008/layout/LinedList"/>
    <dgm:cxn modelId="{5D036D4E-B106-4BF6-9D1A-17A76BE9CFF4}" type="presParOf" srcId="{854B01E9-391B-44D6-A42D-8EC701AA5339}" destId="{269372B2-61DB-4D71-A9E8-37DDA2105230}" srcOrd="1" destOrd="0" presId="urn:microsoft.com/office/officeart/2008/layout/LinedList"/>
    <dgm:cxn modelId="{3140D39C-60C5-4B8D-A1CA-775CB656A572}" type="presParOf" srcId="{0C1184E8-BA98-441B-9F79-62A0F56927BB}" destId="{37CAB90C-946B-41E7-A492-995CFC375BD2}" srcOrd="8" destOrd="0" presId="urn:microsoft.com/office/officeart/2008/layout/LinedList"/>
    <dgm:cxn modelId="{690B61B4-9771-4901-9A53-0A591E621787}" type="presParOf" srcId="{0C1184E8-BA98-441B-9F79-62A0F56927BB}" destId="{F705D690-00BD-45D3-BB90-87060BA01A23}" srcOrd="9" destOrd="0" presId="urn:microsoft.com/office/officeart/2008/layout/LinedList"/>
    <dgm:cxn modelId="{75F01705-01F9-470B-899C-61027143FAA1}" type="presParOf" srcId="{F705D690-00BD-45D3-BB90-87060BA01A23}" destId="{AAE36271-B7ED-4D84-9805-5D982EB23D6E}" srcOrd="0" destOrd="0" presId="urn:microsoft.com/office/officeart/2008/layout/LinedList"/>
    <dgm:cxn modelId="{13E05340-3DF6-437A-8494-839CC3467195}" type="presParOf" srcId="{F705D690-00BD-45D3-BB90-87060BA01A23}" destId="{13C8A096-AE9E-4E56-9CF2-93A300D94566}" srcOrd="1" destOrd="0" presId="urn:microsoft.com/office/officeart/2008/layout/LinedList"/>
    <dgm:cxn modelId="{EF860BED-49C2-4945-89C7-80021AD00DE2}" type="presParOf" srcId="{0C1184E8-BA98-441B-9F79-62A0F56927BB}" destId="{B3837B0E-D33B-4871-AD88-C32B3D25F84E}" srcOrd="10" destOrd="0" presId="urn:microsoft.com/office/officeart/2008/layout/LinedList"/>
    <dgm:cxn modelId="{1C4CC106-0262-41C2-8B11-6B099DCFB6FB}" type="presParOf" srcId="{0C1184E8-BA98-441B-9F79-62A0F56927BB}" destId="{66CB275E-B11D-46D8-B69B-CE930EF64003}" srcOrd="11" destOrd="0" presId="urn:microsoft.com/office/officeart/2008/layout/LinedList"/>
    <dgm:cxn modelId="{FA6B30E1-E084-4933-A20A-C16BEAAE61DA}" type="presParOf" srcId="{66CB275E-B11D-46D8-B69B-CE930EF64003}" destId="{042DF4F7-FDD8-48F7-AE47-D7291F14DAEE}" srcOrd="0" destOrd="0" presId="urn:microsoft.com/office/officeart/2008/layout/LinedList"/>
    <dgm:cxn modelId="{B01E10E1-2D85-4927-940F-E18361D78093}" type="presParOf" srcId="{66CB275E-B11D-46D8-B69B-CE930EF64003}" destId="{17FC9B3A-3890-46CE-A1A4-6316346CD733}" srcOrd="1" destOrd="0" presId="urn:microsoft.com/office/officeart/2008/layout/LinedList"/>
    <dgm:cxn modelId="{172B78BB-250F-4EFC-9B4C-8864984BB5C3}" type="presParOf" srcId="{0C1184E8-BA98-441B-9F79-62A0F56927BB}" destId="{655372CE-B953-4C6F-AE5A-303D3FDF783F}" srcOrd="12" destOrd="0" presId="urn:microsoft.com/office/officeart/2008/layout/LinedList"/>
    <dgm:cxn modelId="{CC3C4412-E0BD-4BE9-94E9-2368B2A6EA83}" type="presParOf" srcId="{0C1184E8-BA98-441B-9F79-62A0F56927BB}" destId="{9D5E11C4-A05A-46F8-B763-CF734E364083}" srcOrd="13" destOrd="0" presId="urn:microsoft.com/office/officeart/2008/layout/LinedList"/>
    <dgm:cxn modelId="{0E85DAD8-AF25-4E87-95EE-E45EF52E3253}" type="presParOf" srcId="{9D5E11C4-A05A-46F8-B763-CF734E364083}" destId="{1A5E9348-059A-43C8-BB60-D213280EED4F}" srcOrd="0" destOrd="0" presId="urn:microsoft.com/office/officeart/2008/layout/LinedList"/>
    <dgm:cxn modelId="{0FE22ED4-EB38-488A-A537-01D79DCA391C}" type="presParOf" srcId="{9D5E11C4-A05A-46F8-B763-CF734E364083}" destId="{CD001004-1158-4D05-A610-8292F038602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FC11DC-E3FB-4744-8A2F-04A0B1377FB6}"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750E984A-84D1-458A-AF42-DF2D9D3BF944}">
      <dgm:prSet/>
      <dgm:spPr/>
      <dgm:t>
        <a:bodyPr/>
        <a:lstStyle/>
        <a:p>
          <a:r>
            <a:rPr lang="nl-NL" b="1"/>
            <a:t>T.a.v. op- en afschalen casuïstiek</a:t>
          </a:r>
          <a:r>
            <a:rPr lang="nl-NL"/>
            <a:t> beschikken we over een minimale standaard voor lokale werkwijzen van op- en afschalen, waarbij rollen verhelderd worden en afspraken worden gemaakt, er een duidelijke aansluiting is op regionale meldpunten en overlegtafels en er aandacht is voor deskundigheidsbevordering/intervisie voor procesregisseurs.</a:t>
          </a:r>
          <a:endParaRPr lang="en-US"/>
        </a:p>
      </dgm:t>
    </dgm:pt>
    <dgm:pt modelId="{559E1F2C-2611-4E9C-8032-24E56572A5E6}" type="parTrans" cxnId="{65EC6650-BF98-4C8F-8AAA-8D54929E676D}">
      <dgm:prSet/>
      <dgm:spPr/>
      <dgm:t>
        <a:bodyPr/>
        <a:lstStyle/>
        <a:p>
          <a:endParaRPr lang="en-US"/>
        </a:p>
      </dgm:t>
    </dgm:pt>
    <dgm:pt modelId="{45122A4A-B6B7-438F-8E65-5797417E8F88}" type="sibTrans" cxnId="{65EC6650-BF98-4C8F-8AAA-8D54929E676D}">
      <dgm:prSet/>
      <dgm:spPr/>
      <dgm:t>
        <a:bodyPr/>
        <a:lstStyle/>
        <a:p>
          <a:endParaRPr lang="en-US"/>
        </a:p>
      </dgm:t>
    </dgm:pt>
    <dgm:pt modelId="{409E6727-10E8-42DF-8D6B-0285DD0CDC78}">
      <dgm:prSet/>
      <dgm:spPr/>
      <dgm:t>
        <a:bodyPr/>
        <a:lstStyle/>
        <a:p>
          <a:r>
            <a:rPr lang="nl-NL" b="1" dirty="0"/>
            <a:t>T.a.v. gegevensdeling </a:t>
          </a:r>
          <a:r>
            <a:rPr lang="nl-NL" b="0" dirty="0"/>
            <a:t>w</a:t>
          </a:r>
          <a:r>
            <a:rPr lang="nl-NL" dirty="0"/>
            <a:t>erken samenwerkende partners in de regio op basis van werkende handvatten en/of convenanten voor gegevensdeling en waar dit wettelijk echt niet lukt vindt een lobby plaats vanuit de stuurgroep ZVS zodat kwetsbare inwoners sneller en beter geholpen kunnen worden.</a:t>
          </a:r>
          <a:endParaRPr lang="en-US" dirty="0"/>
        </a:p>
      </dgm:t>
    </dgm:pt>
    <dgm:pt modelId="{1BC170E4-D25B-4686-B11D-74D8CE6FB385}" type="parTrans" cxnId="{0FFD5E68-ADED-4C49-8733-F788DE42AAB5}">
      <dgm:prSet/>
      <dgm:spPr/>
      <dgm:t>
        <a:bodyPr/>
        <a:lstStyle/>
        <a:p>
          <a:endParaRPr lang="en-US"/>
        </a:p>
      </dgm:t>
    </dgm:pt>
    <dgm:pt modelId="{474B9EEB-379B-4DD2-A8E9-5F4DDB008D72}" type="sibTrans" cxnId="{0FFD5E68-ADED-4C49-8733-F788DE42AAB5}">
      <dgm:prSet/>
      <dgm:spPr/>
      <dgm:t>
        <a:bodyPr/>
        <a:lstStyle/>
        <a:p>
          <a:endParaRPr lang="en-US"/>
        </a:p>
      </dgm:t>
    </dgm:pt>
    <dgm:pt modelId="{8760D50E-46BB-4290-B4FE-ACA01518C165}">
      <dgm:prSet/>
      <dgm:spPr/>
      <dgm:t>
        <a:bodyPr/>
        <a:lstStyle/>
        <a:p>
          <a:r>
            <a:rPr lang="nl-NL" b="1"/>
            <a:t>T.a.v. samenwerkingsstructuur </a:t>
          </a:r>
          <a:r>
            <a:rPr lang="nl-NL"/>
            <a:t>kennen we een inhoudelijke versteviging (op thema’s) en een versteviging van de structuur voor alle betrokken partners (bestuurlijk, tactisch, operationeel) op het snijvlak Zorg, Veiligheid en Straf en laten zien welke opgaven we oppakken met de domeinoverstijgende krachten van alle betrokken partners.</a:t>
          </a:r>
          <a:endParaRPr lang="en-US"/>
        </a:p>
      </dgm:t>
    </dgm:pt>
    <dgm:pt modelId="{2845304C-CEA1-4AD0-96F5-1CC825BBC66B}" type="parTrans" cxnId="{F6350C5B-8528-4868-AA19-F0957A354F40}">
      <dgm:prSet/>
      <dgm:spPr/>
      <dgm:t>
        <a:bodyPr/>
        <a:lstStyle/>
        <a:p>
          <a:endParaRPr lang="en-US"/>
        </a:p>
      </dgm:t>
    </dgm:pt>
    <dgm:pt modelId="{4FA6CDEF-7660-4AFF-9ACA-C19B6EC921D1}" type="sibTrans" cxnId="{F6350C5B-8528-4868-AA19-F0957A354F40}">
      <dgm:prSet/>
      <dgm:spPr/>
      <dgm:t>
        <a:bodyPr/>
        <a:lstStyle/>
        <a:p>
          <a:endParaRPr lang="en-US"/>
        </a:p>
      </dgm:t>
    </dgm:pt>
    <dgm:pt modelId="{8C14D424-8FA0-4590-A47B-09D1A1800890}">
      <dgm:prSet/>
      <dgm:spPr/>
      <dgm:t>
        <a:bodyPr/>
        <a:lstStyle/>
        <a:p>
          <a:r>
            <a:rPr lang="nl-NL" b="1"/>
            <a:t>T.a.v. lerend vermogen </a:t>
          </a:r>
          <a:r>
            <a:rPr lang="nl-NL"/>
            <a:t>is er een structuur in werking die faciliteert dat professionals, bestuurders en (beleids)adviseurs van elkaar leren waarbij ervaringsdeskundigheid gericht wordt ingezet en hun kennis wordt benut zodat inwoners beter worden geholpen.</a:t>
          </a:r>
          <a:endParaRPr lang="en-US"/>
        </a:p>
      </dgm:t>
    </dgm:pt>
    <dgm:pt modelId="{D96B8ABE-0A6A-4008-8FC8-9F411E9DD9BF}" type="parTrans" cxnId="{998B1368-38A7-4939-93AD-B8C410E61F86}">
      <dgm:prSet/>
      <dgm:spPr/>
      <dgm:t>
        <a:bodyPr/>
        <a:lstStyle/>
        <a:p>
          <a:endParaRPr lang="en-US"/>
        </a:p>
      </dgm:t>
    </dgm:pt>
    <dgm:pt modelId="{A1A57F51-ECBA-4C77-8838-694FC2B9FFCF}" type="sibTrans" cxnId="{998B1368-38A7-4939-93AD-B8C410E61F86}">
      <dgm:prSet/>
      <dgm:spPr/>
      <dgm:t>
        <a:bodyPr/>
        <a:lstStyle/>
        <a:p>
          <a:endParaRPr lang="en-US"/>
        </a:p>
      </dgm:t>
    </dgm:pt>
    <dgm:pt modelId="{9C79A1C2-C557-471E-B47C-F17829FBC372}" type="pres">
      <dgm:prSet presAssocID="{C7FC11DC-E3FB-4744-8A2F-04A0B1377FB6}" presName="linear" presStyleCnt="0">
        <dgm:presLayoutVars>
          <dgm:animLvl val="lvl"/>
          <dgm:resizeHandles val="exact"/>
        </dgm:presLayoutVars>
      </dgm:prSet>
      <dgm:spPr/>
    </dgm:pt>
    <dgm:pt modelId="{60EB0A41-634E-4706-B22D-39A0D91317A7}" type="pres">
      <dgm:prSet presAssocID="{750E984A-84D1-458A-AF42-DF2D9D3BF944}" presName="parentText" presStyleLbl="node1" presStyleIdx="0" presStyleCnt="4">
        <dgm:presLayoutVars>
          <dgm:chMax val="0"/>
          <dgm:bulletEnabled val="1"/>
        </dgm:presLayoutVars>
      </dgm:prSet>
      <dgm:spPr/>
    </dgm:pt>
    <dgm:pt modelId="{C304C59E-CB13-43D5-901B-326168212276}" type="pres">
      <dgm:prSet presAssocID="{45122A4A-B6B7-438F-8E65-5797417E8F88}" presName="spacer" presStyleCnt="0"/>
      <dgm:spPr/>
    </dgm:pt>
    <dgm:pt modelId="{20592C7C-C774-4B15-9C9F-A816B8FE7954}" type="pres">
      <dgm:prSet presAssocID="{409E6727-10E8-42DF-8D6B-0285DD0CDC78}" presName="parentText" presStyleLbl="node1" presStyleIdx="1" presStyleCnt="4">
        <dgm:presLayoutVars>
          <dgm:chMax val="0"/>
          <dgm:bulletEnabled val="1"/>
        </dgm:presLayoutVars>
      </dgm:prSet>
      <dgm:spPr/>
    </dgm:pt>
    <dgm:pt modelId="{B995BE32-C03A-4DD0-BA2E-C29E45AD3F18}" type="pres">
      <dgm:prSet presAssocID="{474B9EEB-379B-4DD2-A8E9-5F4DDB008D72}" presName="spacer" presStyleCnt="0"/>
      <dgm:spPr/>
    </dgm:pt>
    <dgm:pt modelId="{D4A33BE5-EF54-4987-8360-B684D533EDA7}" type="pres">
      <dgm:prSet presAssocID="{8760D50E-46BB-4290-B4FE-ACA01518C165}" presName="parentText" presStyleLbl="node1" presStyleIdx="2" presStyleCnt="4">
        <dgm:presLayoutVars>
          <dgm:chMax val="0"/>
          <dgm:bulletEnabled val="1"/>
        </dgm:presLayoutVars>
      </dgm:prSet>
      <dgm:spPr/>
    </dgm:pt>
    <dgm:pt modelId="{85CD938E-72F1-4B1D-90C9-CC3ED0403CF0}" type="pres">
      <dgm:prSet presAssocID="{4FA6CDEF-7660-4AFF-9ACA-C19B6EC921D1}" presName="spacer" presStyleCnt="0"/>
      <dgm:spPr/>
    </dgm:pt>
    <dgm:pt modelId="{24B32CD0-4D60-4D40-8FA1-99B68C0BD663}" type="pres">
      <dgm:prSet presAssocID="{8C14D424-8FA0-4590-A47B-09D1A1800890}" presName="parentText" presStyleLbl="node1" presStyleIdx="3" presStyleCnt="4">
        <dgm:presLayoutVars>
          <dgm:chMax val="0"/>
          <dgm:bulletEnabled val="1"/>
        </dgm:presLayoutVars>
      </dgm:prSet>
      <dgm:spPr/>
    </dgm:pt>
  </dgm:ptLst>
  <dgm:cxnLst>
    <dgm:cxn modelId="{A968F835-7631-421D-9C72-552F5AE4197D}" type="presOf" srcId="{750E984A-84D1-458A-AF42-DF2D9D3BF944}" destId="{60EB0A41-634E-4706-B22D-39A0D91317A7}" srcOrd="0" destOrd="0" presId="urn:microsoft.com/office/officeart/2005/8/layout/vList2"/>
    <dgm:cxn modelId="{A7A8E339-440C-4BAF-937E-10983EF50C5B}" type="presOf" srcId="{C7FC11DC-E3FB-4744-8A2F-04A0B1377FB6}" destId="{9C79A1C2-C557-471E-B47C-F17829FBC372}" srcOrd="0" destOrd="0" presId="urn:microsoft.com/office/officeart/2005/8/layout/vList2"/>
    <dgm:cxn modelId="{F6350C5B-8528-4868-AA19-F0957A354F40}" srcId="{C7FC11DC-E3FB-4744-8A2F-04A0B1377FB6}" destId="{8760D50E-46BB-4290-B4FE-ACA01518C165}" srcOrd="2" destOrd="0" parTransId="{2845304C-CEA1-4AD0-96F5-1CC825BBC66B}" sibTransId="{4FA6CDEF-7660-4AFF-9ACA-C19B6EC921D1}"/>
    <dgm:cxn modelId="{998B1368-38A7-4939-93AD-B8C410E61F86}" srcId="{C7FC11DC-E3FB-4744-8A2F-04A0B1377FB6}" destId="{8C14D424-8FA0-4590-A47B-09D1A1800890}" srcOrd="3" destOrd="0" parTransId="{D96B8ABE-0A6A-4008-8FC8-9F411E9DD9BF}" sibTransId="{A1A57F51-ECBA-4C77-8838-694FC2B9FFCF}"/>
    <dgm:cxn modelId="{0FFD5E68-ADED-4C49-8733-F788DE42AAB5}" srcId="{C7FC11DC-E3FB-4744-8A2F-04A0B1377FB6}" destId="{409E6727-10E8-42DF-8D6B-0285DD0CDC78}" srcOrd="1" destOrd="0" parTransId="{1BC170E4-D25B-4686-B11D-74D8CE6FB385}" sibTransId="{474B9EEB-379B-4DD2-A8E9-5F4DDB008D72}"/>
    <dgm:cxn modelId="{0688314F-982F-4818-A988-828F32DF5C06}" type="presOf" srcId="{8C14D424-8FA0-4590-A47B-09D1A1800890}" destId="{24B32CD0-4D60-4D40-8FA1-99B68C0BD663}" srcOrd="0" destOrd="0" presId="urn:microsoft.com/office/officeart/2005/8/layout/vList2"/>
    <dgm:cxn modelId="{65EC6650-BF98-4C8F-8AAA-8D54929E676D}" srcId="{C7FC11DC-E3FB-4744-8A2F-04A0B1377FB6}" destId="{750E984A-84D1-458A-AF42-DF2D9D3BF944}" srcOrd="0" destOrd="0" parTransId="{559E1F2C-2611-4E9C-8032-24E56572A5E6}" sibTransId="{45122A4A-B6B7-438F-8E65-5797417E8F88}"/>
    <dgm:cxn modelId="{AF1187BE-8601-4119-BBD7-16E286DAF4E2}" type="presOf" srcId="{8760D50E-46BB-4290-B4FE-ACA01518C165}" destId="{D4A33BE5-EF54-4987-8360-B684D533EDA7}" srcOrd="0" destOrd="0" presId="urn:microsoft.com/office/officeart/2005/8/layout/vList2"/>
    <dgm:cxn modelId="{28E9ABCA-D5AD-4A24-BE48-1393EEBFF48D}" type="presOf" srcId="{409E6727-10E8-42DF-8D6B-0285DD0CDC78}" destId="{20592C7C-C774-4B15-9C9F-A816B8FE7954}" srcOrd="0" destOrd="0" presId="urn:microsoft.com/office/officeart/2005/8/layout/vList2"/>
    <dgm:cxn modelId="{6ABFD991-6DAE-4812-98A6-45FAB3DBC71A}" type="presParOf" srcId="{9C79A1C2-C557-471E-B47C-F17829FBC372}" destId="{60EB0A41-634E-4706-B22D-39A0D91317A7}" srcOrd="0" destOrd="0" presId="urn:microsoft.com/office/officeart/2005/8/layout/vList2"/>
    <dgm:cxn modelId="{E173C8FC-A145-40EC-9E48-6B07B58A5498}" type="presParOf" srcId="{9C79A1C2-C557-471E-B47C-F17829FBC372}" destId="{C304C59E-CB13-43D5-901B-326168212276}" srcOrd="1" destOrd="0" presId="urn:microsoft.com/office/officeart/2005/8/layout/vList2"/>
    <dgm:cxn modelId="{67180B01-8F9B-45C5-B509-17C607B82703}" type="presParOf" srcId="{9C79A1C2-C557-471E-B47C-F17829FBC372}" destId="{20592C7C-C774-4B15-9C9F-A816B8FE7954}" srcOrd="2" destOrd="0" presId="urn:microsoft.com/office/officeart/2005/8/layout/vList2"/>
    <dgm:cxn modelId="{FC654841-148F-4443-9ABF-DA1EB57D13FF}" type="presParOf" srcId="{9C79A1C2-C557-471E-B47C-F17829FBC372}" destId="{B995BE32-C03A-4DD0-BA2E-C29E45AD3F18}" srcOrd="3" destOrd="0" presId="urn:microsoft.com/office/officeart/2005/8/layout/vList2"/>
    <dgm:cxn modelId="{2DC58442-2E4B-48AF-9841-ECD274A467B8}" type="presParOf" srcId="{9C79A1C2-C557-471E-B47C-F17829FBC372}" destId="{D4A33BE5-EF54-4987-8360-B684D533EDA7}" srcOrd="4" destOrd="0" presId="urn:microsoft.com/office/officeart/2005/8/layout/vList2"/>
    <dgm:cxn modelId="{76562F5C-3221-4BA7-8F27-3A25DCAE5EE1}" type="presParOf" srcId="{9C79A1C2-C557-471E-B47C-F17829FBC372}" destId="{85CD938E-72F1-4B1D-90C9-CC3ED0403CF0}" srcOrd="5" destOrd="0" presId="urn:microsoft.com/office/officeart/2005/8/layout/vList2"/>
    <dgm:cxn modelId="{779739E1-3031-4E66-98EE-2087A700C25F}" type="presParOf" srcId="{9C79A1C2-C557-471E-B47C-F17829FBC372}" destId="{24B32CD0-4D60-4D40-8FA1-99B68C0BD663}"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F01C8F-82D3-42EC-A36B-6B8EC6A1BA2C}">
      <dsp:nvSpPr>
        <dsp:cNvPr id="0" name=""/>
        <dsp:cNvSpPr/>
      </dsp:nvSpPr>
      <dsp:spPr>
        <a:xfrm>
          <a:off x="417530" y="212"/>
          <a:ext cx="1552733" cy="93164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J. van Houdt (bgm Rijssen-Holten, voorzitter) </a:t>
          </a:r>
          <a:endParaRPr lang="en-US" sz="1100" kern="1200"/>
        </a:p>
      </dsp:txBody>
      <dsp:txXfrm>
        <a:off x="417530" y="212"/>
        <a:ext cx="1552733" cy="931640"/>
      </dsp:txXfrm>
    </dsp:sp>
    <dsp:sp modelId="{0836788A-276F-46BC-9A3E-AF41847472E6}">
      <dsp:nvSpPr>
        <dsp:cNvPr id="0" name=""/>
        <dsp:cNvSpPr/>
      </dsp:nvSpPr>
      <dsp:spPr>
        <a:xfrm>
          <a:off x="2125537" y="212"/>
          <a:ext cx="1552733" cy="93164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J. Pierik (bgm Borne)</a:t>
          </a:r>
          <a:endParaRPr lang="en-US" sz="1100" kern="1200"/>
        </a:p>
      </dsp:txBody>
      <dsp:txXfrm>
        <a:off x="2125537" y="212"/>
        <a:ext cx="1552733" cy="931640"/>
      </dsp:txXfrm>
    </dsp:sp>
    <dsp:sp modelId="{75698B21-B06D-40AE-936F-DA372D472B3B}">
      <dsp:nvSpPr>
        <dsp:cNvPr id="0" name=""/>
        <dsp:cNvSpPr/>
      </dsp:nvSpPr>
      <dsp:spPr>
        <a:xfrm>
          <a:off x="3833544" y="212"/>
          <a:ext cx="1552733" cy="93164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E. Nauta (bgm Hof van Twente)</a:t>
          </a:r>
          <a:endParaRPr lang="en-US" sz="1100" kern="1200"/>
        </a:p>
      </dsp:txBody>
      <dsp:txXfrm>
        <a:off x="3833544" y="212"/>
        <a:ext cx="1552733" cy="931640"/>
      </dsp:txXfrm>
    </dsp:sp>
    <dsp:sp modelId="{CF0A6173-BD9D-4DCD-A641-4DE6676C0ADE}">
      <dsp:nvSpPr>
        <dsp:cNvPr id="0" name=""/>
        <dsp:cNvSpPr/>
      </dsp:nvSpPr>
      <dsp:spPr>
        <a:xfrm>
          <a:off x="5541551" y="212"/>
          <a:ext cx="1552733" cy="9316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E. van Mierlo (wth Almelo)</a:t>
          </a:r>
          <a:endParaRPr lang="en-US" sz="1100" kern="1200"/>
        </a:p>
      </dsp:txBody>
      <dsp:txXfrm>
        <a:off x="5541551" y="212"/>
        <a:ext cx="1552733" cy="931640"/>
      </dsp:txXfrm>
    </dsp:sp>
    <dsp:sp modelId="{62C0DF13-5C49-46F3-8ADF-3D6A2576C725}">
      <dsp:nvSpPr>
        <dsp:cNvPr id="0" name=""/>
        <dsp:cNvSpPr/>
      </dsp:nvSpPr>
      <dsp:spPr>
        <a:xfrm>
          <a:off x="7249558" y="212"/>
          <a:ext cx="1552733" cy="93164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C. Bruggink (wth Hengelo)</a:t>
          </a:r>
          <a:endParaRPr lang="en-US" sz="1100" kern="1200"/>
        </a:p>
      </dsp:txBody>
      <dsp:txXfrm>
        <a:off x="7249558" y="212"/>
        <a:ext cx="1552733" cy="931640"/>
      </dsp:txXfrm>
    </dsp:sp>
    <dsp:sp modelId="{3F2CD036-B631-43F1-85AC-6CF46EDD9A81}">
      <dsp:nvSpPr>
        <dsp:cNvPr id="0" name=""/>
        <dsp:cNvSpPr/>
      </dsp:nvSpPr>
      <dsp:spPr>
        <a:xfrm>
          <a:off x="8957564" y="212"/>
          <a:ext cx="1552733" cy="93164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H.J. Vedder (wth Enschede)</a:t>
          </a:r>
          <a:endParaRPr lang="en-US" sz="1100" kern="1200"/>
        </a:p>
      </dsp:txBody>
      <dsp:txXfrm>
        <a:off x="8957564" y="212"/>
        <a:ext cx="1552733" cy="931640"/>
      </dsp:txXfrm>
    </dsp:sp>
    <dsp:sp modelId="{D96EA197-D954-44E6-88A5-412361EAC491}">
      <dsp:nvSpPr>
        <dsp:cNvPr id="0" name=""/>
        <dsp:cNvSpPr/>
      </dsp:nvSpPr>
      <dsp:spPr>
        <a:xfrm>
          <a:off x="417530" y="1087125"/>
          <a:ext cx="1552733" cy="93164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A. Jansen (RvB Mediant) </a:t>
          </a:r>
          <a:endParaRPr lang="en-US" sz="1100" kern="1200"/>
        </a:p>
      </dsp:txBody>
      <dsp:txXfrm>
        <a:off x="417530" y="1087125"/>
        <a:ext cx="1552733" cy="931640"/>
      </dsp:txXfrm>
    </dsp:sp>
    <dsp:sp modelId="{ACB518EE-A15F-4E3B-9769-4CF6BD97D84E}">
      <dsp:nvSpPr>
        <dsp:cNvPr id="0" name=""/>
        <dsp:cNvSpPr/>
      </dsp:nvSpPr>
      <dsp:spPr>
        <a:xfrm>
          <a:off x="2125537" y="1087125"/>
          <a:ext cx="1552733" cy="93164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J. Traas (bestuurder Kadera)</a:t>
          </a:r>
          <a:endParaRPr lang="en-US" sz="1100" kern="1200"/>
        </a:p>
      </dsp:txBody>
      <dsp:txXfrm>
        <a:off x="2125537" y="1087125"/>
        <a:ext cx="1552733" cy="931640"/>
      </dsp:txXfrm>
    </dsp:sp>
    <dsp:sp modelId="{D508E79F-F4C8-4630-A7AF-8B7632DC266B}">
      <dsp:nvSpPr>
        <dsp:cNvPr id="0" name=""/>
        <dsp:cNvSpPr/>
      </dsp:nvSpPr>
      <dsp:spPr>
        <a:xfrm>
          <a:off x="3833544" y="1087125"/>
          <a:ext cx="1552733" cy="9316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J. Lenssen (GD Dimence) </a:t>
          </a:r>
          <a:endParaRPr lang="en-US" sz="1100" kern="1200"/>
        </a:p>
      </dsp:txBody>
      <dsp:txXfrm>
        <a:off x="3833544" y="1087125"/>
        <a:ext cx="1552733" cy="931640"/>
      </dsp:txXfrm>
    </dsp:sp>
    <dsp:sp modelId="{1410685E-420F-4621-AADE-9805B59A1B34}">
      <dsp:nvSpPr>
        <dsp:cNvPr id="0" name=""/>
        <dsp:cNvSpPr/>
      </dsp:nvSpPr>
      <dsp:spPr>
        <a:xfrm>
          <a:off x="5541551" y="1087125"/>
          <a:ext cx="1552733" cy="93164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S. Dinsbach (DPG GGD)</a:t>
          </a:r>
          <a:endParaRPr lang="en-US" sz="1100" kern="1200"/>
        </a:p>
      </dsp:txBody>
      <dsp:txXfrm>
        <a:off x="5541551" y="1087125"/>
        <a:ext cx="1552733" cy="931640"/>
      </dsp:txXfrm>
    </dsp:sp>
    <dsp:sp modelId="{A30E6ED1-314A-4CC0-B4D3-992C2BE75159}">
      <dsp:nvSpPr>
        <dsp:cNvPr id="0" name=""/>
        <dsp:cNvSpPr/>
      </dsp:nvSpPr>
      <dsp:spPr>
        <a:xfrm>
          <a:off x="7249558" y="1087125"/>
          <a:ext cx="1552733" cy="93164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A. Kok (man VTT)</a:t>
          </a:r>
          <a:endParaRPr lang="en-US" sz="1100" kern="1200"/>
        </a:p>
      </dsp:txBody>
      <dsp:txXfrm>
        <a:off x="7249558" y="1087125"/>
        <a:ext cx="1552733" cy="931640"/>
      </dsp:txXfrm>
    </dsp:sp>
    <dsp:sp modelId="{2B26F5B1-FDF7-4F79-845A-76B881E47670}">
      <dsp:nvSpPr>
        <dsp:cNvPr id="0" name=""/>
        <dsp:cNvSpPr/>
      </dsp:nvSpPr>
      <dsp:spPr>
        <a:xfrm>
          <a:off x="8957564" y="1087125"/>
          <a:ext cx="1552733" cy="93164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R. Poelman (man Zorg en Veiligheidshuis Twente)</a:t>
          </a:r>
          <a:endParaRPr lang="en-US" sz="1100" kern="1200"/>
        </a:p>
      </dsp:txBody>
      <dsp:txXfrm>
        <a:off x="8957564" y="1087125"/>
        <a:ext cx="1552733" cy="931640"/>
      </dsp:txXfrm>
    </dsp:sp>
    <dsp:sp modelId="{70FDF200-4E79-4402-A822-9C8F0E643315}">
      <dsp:nvSpPr>
        <dsp:cNvPr id="0" name=""/>
        <dsp:cNvSpPr/>
      </dsp:nvSpPr>
      <dsp:spPr>
        <a:xfrm>
          <a:off x="417530" y="2174039"/>
          <a:ext cx="1552733" cy="93164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R. Brinkman (bestuurder Jeugdbescherming Overijssel)</a:t>
          </a:r>
          <a:endParaRPr lang="en-US" sz="1100" kern="1200"/>
        </a:p>
      </dsp:txBody>
      <dsp:txXfrm>
        <a:off x="417530" y="2174039"/>
        <a:ext cx="1552733" cy="931640"/>
      </dsp:txXfrm>
    </dsp:sp>
    <dsp:sp modelId="{83E8687A-AECF-4D7E-A81D-77D04AD0E8AF}">
      <dsp:nvSpPr>
        <dsp:cNvPr id="0" name=""/>
        <dsp:cNvSpPr/>
      </dsp:nvSpPr>
      <dsp:spPr>
        <a:xfrm>
          <a:off x="2125537" y="2174039"/>
          <a:ext cx="1552733" cy="9316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M. Vosjan (gebiedsmanager RvdK)</a:t>
          </a:r>
          <a:endParaRPr lang="en-US" sz="1100" kern="1200"/>
        </a:p>
      </dsp:txBody>
      <dsp:txXfrm>
        <a:off x="2125537" y="2174039"/>
        <a:ext cx="1552733" cy="931640"/>
      </dsp:txXfrm>
    </dsp:sp>
    <dsp:sp modelId="{A14C497A-77CC-4381-BCD0-C9716C44E6D8}">
      <dsp:nvSpPr>
        <dsp:cNvPr id="0" name=""/>
        <dsp:cNvSpPr/>
      </dsp:nvSpPr>
      <dsp:spPr>
        <a:xfrm>
          <a:off x="3833544" y="2174039"/>
          <a:ext cx="1552733" cy="93164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M. Vuylsteke (regiodirecteur Reclassering)</a:t>
          </a:r>
          <a:endParaRPr lang="en-US" sz="1100" kern="1200"/>
        </a:p>
      </dsp:txBody>
      <dsp:txXfrm>
        <a:off x="3833544" y="2174039"/>
        <a:ext cx="1552733" cy="931640"/>
      </dsp:txXfrm>
    </dsp:sp>
    <dsp:sp modelId="{94087EBE-7202-4331-B06A-BE06E6F69C2D}">
      <dsp:nvSpPr>
        <dsp:cNvPr id="0" name=""/>
        <dsp:cNvSpPr/>
      </dsp:nvSpPr>
      <dsp:spPr>
        <a:xfrm>
          <a:off x="5541551" y="2174039"/>
          <a:ext cx="1552733" cy="93164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A. Woelk (wnm vestigingsdirecteur PI Almelo DJi)</a:t>
          </a:r>
          <a:endParaRPr lang="en-US" sz="1100" kern="1200"/>
        </a:p>
      </dsp:txBody>
      <dsp:txXfrm>
        <a:off x="5541551" y="2174039"/>
        <a:ext cx="1552733" cy="931640"/>
      </dsp:txXfrm>
    </dsp:sp>
    <dsp:sp modelId="{AFD598AC-1A98-4598-9971-61AF236CC79D}">
      <dsp:nvSpPr>
        <dsp:cNvPr id="0" name=""/>
        <dsp:cNvSpPr/>
      </dsp:nvSpPr>
      <dsp:spPr>
        <a:xfrm>
          <a:off x="7249558" y="2174039"/>
          <a:ext cx="1552733" cy="93164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G. Brouwer (gebiedsofficier Openbaar Ministerie)</a:t>
          </a:r>
          <a:endParaRPr lang="en-US" sz="1100" kern="1200"/>
        </a:p>
      </dsp:txBody>
      <dsp:txXfrm>
        <a:off x="7249558" y="2174039"/>
        <a:ext cx="1552733" cy="931640"/>
      </dsp:txXfrm>
    </dsp:sp>
    <dsp:sp modelId="{B0705B95-34AA-47B0-A047-D93E96EE8D06}">
      <dsp:nvSpPr>
        <dsp:cNvPr id="0" name=""/>
        <dsp:cNvSpPr/>
      </dsp:nvSpPr>
      <dsp:spPr>
        <a:xfrm>
          <a:off x="8957564" y="2174039"/>
          <a:ext cx="1552733" cy="93164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H. Scholten (teamchef Politie Oost Nederland|Twente Midden)</a:t>
          </a:r>
          <a:endParaRPr lang="en-US" sz="1100" kern="1200"/>
        </a:p>
      </dsp:txBody>
      <dsp:txXfrm>
        <a:off x="8957564" y="2174039"/>
        <a:ext cx="1552733" cy="931640"/>
      </dsp:txXfrm>
    </dsp:sp>
    <dsp:sp modelId="{6CBC37D1-7001-4FEC-932E-7C846E7FBA16}">
      <dsp:nvSpPr>
        <dsp:cNvPr id="0" name=""/>
        <dsp:cNvSpPr/>
      </dsp:nvSpPr>
      <dsp:spPr>
        <a:xfrm>
          <a:off x="3833544" y="3260952"/>
          <a:ext cx="1552733" cy="9316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K. Horck (kwartiermaker, Veiligheidsregio)</a:t>
          </a:r>
          <a:endParaRPr lang="en-US" sz="1100" kern="1200"/>
        </a:p>
      </dsp:txBody>
      <dsp:txXfrm>
        <a:off x="3833544" y="3260952"/>
        <a:ext cx="1552733" cy="931640"/>
      </dsp:txXfrm>
    </dsp:sp>
    <dsp:sp modelId="{69791489-D240-44D5-98C4-F57DE3078971}">
      <dsp:nvSpPr>
        <dsp:cNvPr id="0" name=""/>
        <dsp:cNvSpPr/>
      </dsp:nvSpPr>
      <dsp:spPr>
        <a:xfrm>
          <a:off x="5541551" y="3260952"/>
          <a:ext cx="1552733" cy="93164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nl-NL" sz="1100" kern="1200"/>
            <a:t>S. Faal (coördinator veiligheid Rijssen-Holten, secretaris) / N. Manders (beleidsadviseur Enschede, secretaris)</a:t>
          </a:r>
          <a:endParaRPr lang="en-US" sz="1100" kern="1200"/>
        </a:p>
      </dsp:txBody>
      <dsp:txXfrm>
        <a:off x="5541551" y="3260952"/>
        <a:ext cx="1552733" cy="9316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FFC100-ADDF-4975-957B-43E103A31F85}">
      <dsp:nvSpPr>
        <dsp:cNvPr id="0" name=""/>
        <dsp:cNvSpPr/>
      </dsp:nvSpPr>
      <dsp:spPr>
        <a:xfrm>
          <a:off x="5122036" y="3686776"/>
          <a:ext cx="1698922" cy="1785265"/>
        </a:xfrm>
        <a:prstGeom prst="ellipse">
          <a:avLst/>
        </a:prstGeom>
        <a:no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nl-NL" sz="1600" kern="1200" dirty="0">
            <a:solidFill>
              <a:srgbClr val="FF0000"/>
            </a:solidFill>
          </a:endParaRPr>
        </a:p>
        <a:p>
          <a:pPr marL="0" lvl="0" indent="0" algn="ctr" defTabSz="711200">
            <a:lnSpc>
              <a:spcPct val="90000"/>
            </a:lnSpc>
            <a:spcBef>
              <a:spcPct val="0"/>
            </a:spcBef>
            <a:spcAft>
              <a:spcPct val="35000"/>
            </a:spcAft>
            <a:buNone/>
          </a:pPr>
          <a:endParaRPr lang="nl-NL" sz="1600" kern="1200" dirty="0">
            <a:solidFill>
              <a:srgbClr val="FF0000"/>
            </a:solidFill>
          </a:endParaRPr>
        </a:p>
      </dsp:txBody>
      <dsp:txXfrm>
        <a:off x="5370837" y="3948222"/>
        <a:ext cx="1201320" cy="1262373"/>
      </dsp:txXfrm>
    </dsp:sp>
    <dsp:sp modelId="{E774F3EC-1B63-4381-89E3-CCC26933D432}">
      <dsp:nvSpPr>
        <dsp:cNvPr id="0" name=""/>
        <dsp:cNvSpPr/>
      </dsp:nvSpPr>
      <dsp:spPr>
        <a:xfrm rot="10800000">
          <a:off x="1757649" y="4361794"/>
          <a:ext cx="3179345" cy="435229"/>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E277D17-67A4-49CC-894A-F8E4A16423FF}">
      <dsp:nvSpPr>
        <dsp:cNvPr id="0" name=""/>
        <dsp:cNvSpPr/>
      </dsp:nvSpPr>
      <dsp:spPr>
        <a:xfrm>
          <a:off x="1223156" y="4151815"/>
          <a:ext cx="1068984" cy="855187"/>
        </a:xfrm>
        <a:prstGeom prst="roundRect">
          <a:avLst>
            <a:gd name="adj" fmla="val 10000"/>
          </a:avLst>
        </a:prstGeom>
        <a:solidFill>
          <a:schemeClr val="bg1">
            <a:lumMod val="95000"/>
          </a:schemeClr>
        </a:solidFill>
        <a:ln>
          <a:solidFill>
            <a:srgbClr val="00B0F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nl-NL" sz="1600" kern="1200" dirty="0">
              <a:solidFill>
                <a:srgbClr val="00B0F0"/>
              </a:solidFill>
            </a:rPr>
            <a:t>Politie</a:t>
          </a:r>
        </a:p>
      </dsp:txBody>
      <dsp:txXfrm>
        <a:off x="1248204" y="4176863"/>
        <a:ext cx="1018888" cy="805091"/>
      </dsp:txXfrm>
    </dsp:sp>
    <dsp:sp modelId="{C87C02B0-B353-43DD-B723-3C57051EA7AB}">
      <dsp:nvSpPr>
        <dsp:cNvPr id="0" name=""/>
        <dsp:cNvSpPr/>
      </dsp:nvSpPr>
      <dsp:spPr>
        <a:xfrm rot="11880000">
          <a:off x="1886174" y="3550317"/>
          <a:ext cx="3175703" cy="435229"/>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9A207F1E-D8F8-44D5-80D8-AA3AD30748DB}">
      <dsp:nvSpPr>
        <dsp:cNvPr id="0" name=""/>
        <dsp:cNvSpPr/>
      </dsp:nvSpPr>
      <dsp:spPr>
        <a:xfrm>
          <a:off x="1429397" y="2849664"/>
          <a:ext cx="1068984" cy="855187"/>
        </a:xfrm>
        <a:prstGeom prst="roundRect">
          <a:avLst>
            <a:gd name="adj" fmla="val 10000"/>
          </a:avLst>
        </a:prstGeom>
        <a:solidFill>
          <a:schemeClr val="bg1">
            <a:lumMod val="95000"/>
          </a:schemeClr>
        </a:solidFill>
        <a:ln>
          <a:solidFill>
            <a:srgbClr val="00B0F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nl-NL" sz="1600" kern="1200" dirty="0">
              <a:solidFill>
                <a:srgbClr val="00B0F0"/>
              </a:solidFill>
            </a:rPr>
            <a:t>OM</a:t>
          </a:r>
        </a:p>
      </dsp:txBody>
      <dsp:txXfrm>
        <a:off x="1454445" y="2874712"/>
        <a:ext cx="1018888" cy="805091"/>
      </dsp:txXfrm>
    </dsp:sp>
    <dsp:sp modelId="{C0BCF782-F593-4CF0-8FEB-9138D581B83C}">
      <dsp:nvSpPr>
        <dsp:cNvPr id="0" name=""/>
        <dsp:cNvSpPr/>
      </dsp:nvSpPr>
      <dsp:spPr>
        <a:xfrm rot="12960000">
          <a:off x="2260103" y="2815399"/>
          <a:ext cx="3165927" cy="435229"/>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5AF48F3-A719-45AC-8A7B-7E91BAFC7F95}">
      <dsp:nvSpPr>
        <dsp:cNvPr id="0" name=""/>
        <dsp:cNvSpPr/>
      </dsp:nvSpPr>
      <dsp:spPr>
        <a:xfrm>
          <a:off x="2027930" y="1674977"/>
          <a:ext cx="1068984" cy="855187"/>
        </a:xfrm>
        <a:prstGeom prst="roundRect">
          <a:avLst>
            <a:gd name="adj" fmla="val 10000"/>
          </a:avLst>
        </a:prstGeom>
        <a:solidFill>
          <a:schemeClr val="bg1">
            <a:lumMod val="95000"/>
          </a:schemeClr>
        </a:solidFill>
        <a:ln>
          <a:solidFill>
            <a:srgbClr val="00B0F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nl-NL" sz="1600" kern="1200" dirty="0">
              <a:solidFill>
                <a:srgbClr val="00B0F0"/>
              </a:solidFill>
            </a:rPr>
            <a:t>RvdK</a:t>
          </a:r>
        </a:p>
      </dsp:txBody>
      <dsp:txXfrm>
        <a:off x="2052978" y="1700025"/>
        <a:ext cx="1018888" cy="805091"/>
      </dsp:txXfrm>
    </dsp:sp>
    <dsp:sp modelId="{A282AC06-AE64-439B-9AA6-A5C00E3FB479}">
      <dsp:nvSpPr>
        <dsp:cNvPr id="0" name=""/>
        <dsp:cNvSpPr/>
      </dsp:nvSpPr>
      <dsp:spPr>
        <a:xfrm rot="14040000">
          <a:off x="2844733" y="2228272"/>
          <a:ext cx="3153337" cy="435229"/>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C8457BD5-BC39-4504-8233-8E1D58EE6B6D}">
      <dsp:nvSpPr>
        <dsp:cNvPr id="0" name=""/>
        <dsp:cNvSpPr/>
      </dsp:nvSpPr>
      <dsp:spPr>
        <a:xfrm>
          <a:off x="2960167" y="742741"/>
          <a:ext cx="1068984" cy="855187"/>
        </a:xfrm>
        <a:prstGeom prst="roundRect">
          <a:avLst>
            <a:gd name="adj" fmla="val 10000"/>
          </a:avLst>
        </a:prstGeom>
        <a:solidFill>
          <a:schemeClr val="bg1">
            <a:lumMod val="95000"/>
          </a:schemeClr>
        </a:solidFill>
        <a:ln>
          <a:solidFill>
            <a:srgbClr val="00B0F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nl-NL" sz="1600" kern="1200" dirty="0">
              <a:solidFill>
                <a:srgbClr val="00B0F0"/>
              </a:solidFill>
            </a:rPr>
            <a:t>Dimence</a:t>
          </a:r>
        </a:p>
        <a:p>
          <a:pPr marL="0" lvl="0" indent="0" algn="ctr" defTabSz="711200">
            <a:lnSpc>
              <a:spcPct val="90000"/>
            </a:lnSpc>
            <a:spcBef>
              <a:spcPct val="0"/>
            </a:spcBef>
            <a:spcAft>
              <a:spcPct val="35000"/>
            </a:spcAft>
            <a:buNone/>
          </a:pPr>
          <a:r>
            <a:rPr lang="nl-NL" sz="1600" kern="1200" dirty="0">
              <a:solidFill>
                <a:srgbClr val="00B0F0"/>
              </a:solidFill>
            </a:rPr>
            <a:t>Mediant</a:t>
          </a:r>
        </a:p>
      </dsp:txBody>
      <dsp:txXfrm>
        <a:off x="2985215" y="767789"/>
        <a:ext cx="1018888" cy="805091"/>
      </dsp:txXfrm>
    </dsp:sp>
    <dsp:sp modelId="{DDD4EB35-7BC4-4DB2-B795-B0E00A5103F1}">
      <dsp:nvSpPr>
        <dsp:cNvPr id="0" name=""/>
        <dsp:cNvSpPr/>
      </dsp:nvSpPr>
      <dsp:spPr>
        <a:xfrm rot="15120000">
          <a:off x="3583565" y="1848637"/>
          <a:ext cx="3142715" cy="435229"/>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51B02B55-CD6F-4DF6-AC22-FAE4D8CB0269}">
      <dsp:nvSpPr>
        <dsp:cNvPr id="0" name=""/>
        <dsp:cNvSpPr/>
      </dsp:nvSpPr>
      <dsp:spPr>
        <a:xfrm>
          <a:off x="4134854" y="144208"/>
          <a:ext cx="1068984" cy="855187"/>
        </a:xfrm>
        <a:prstGeom prst="roundRect">
          <a:avLst>
            <a:gd name="adj" fmla="val 10000"/>
          </a:avLst>
        </a:prstGeom>
        <a:solidFill>
          <a:schemeClr val="bg1">
            <a:lumMod val="95000"/>
          </a:schemeClr>
        </a:solidFill>
        <a:ln>
          <a:solidFill>
            <a:srgbClr val="00B0F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nl-NL" sz="1600" kern="1200" dirty="0">
              <a:solidFill>
                <a:srgbClr val="00B0F0"/>
              </a:solidFill>
            </a:rPr>
            <a:t>GGD</a:t>
          </a:r>
        </a:p>
      </dsp:txBody>
      <dsp:txXfrm>
        <a:off x="4159902" y="169256"/>
        <a:ext cx="1018888" cy="805091"/>
      </dsp:txXfrm>
    </dsp:sp>
    <dsp:sp modelId="{5B89F32C-F47E-44DC-A0E7-27368D5DE38D}">
      <dsp:nvSpPr>
        <dsp:cNvPr id="0" name=""/>
        <dsp:cNvSpPr/>
      </dsp:nvSpPr>
      <dsp:spPr>
        <a:xfrm rot="16200000">
          <a:off x="4402223" y="1717220"/>
          <a:ext cx="3138548" cy="435229"/>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44864958-2662-4E25-9D2E-8BBE2211B342}">
      <dsp:nvSpPr>
        <dsp:cNvPr id="0" name=""/>
        <dsp:cNvSpPr/>
      </dsp:nvSpPr>
      <dsp:spPr>
        <a:xfrm>
          <a:off x="5437004" y="-62032"/>
          <a:ext cx="1068984" cy="855187"/>
        </a:xfrm>
        <a:prstGeom prst="roundRect">
          <a:avLst>
            <a:gd name="adj" fmla="val 10000"/>
          </a:avLst>
        </a:prstGeom>
        <a:solidFill>
          <a:prstClr val="white">
            <a:lumMod val="95000"/>
          </a:prstClr>
        </a:solidFill>
        <a:ln>
          <a:solidFill>
            <a:srgbClr val="00B0F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nl-NL" sz="1500" kern="1200" dirty="0">
              <a:solidFill>
                <a:srgbClr val="00B0F0"/>
              </a:solidFill>
              <a:latin typeface="Calibri" panose="020F0502020204030204"/>
              <a:ea typeface="+mn-ea"/>
              <a:cs typeface="+mn-cs"/>
            </a:rPr>
            <a:t>DJI</a:t>
          </a:r>
        </a:p>
      </dsp:txBody>
      <dsp:txXfrm>
        <a:off x="5462052" y="-36984"/>
        <a:ext cx="1018888" cy="805091"/>
      </dsp:txXfrm>
    </dsp:sp>
    <dsp:sp modelId="{FD5183A3-F1B8-4F2B-9B7A-20683CED14BD}">
      <dsp:nvSpPr>
        <dsp:cNvPr id="0" name=""/>
        <dsp:cNvSpPr/>
      </dsp:nvSpPr>
      <dsp:spPr>
        <a:xfrm rot="17280000">
          <a:off x="5216714" y="1848637"/>
          <a:ext cx="3142715" cy="435229"/>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269C91A-43B2-461C-83C5-FD139B9E35E0}">
      <dsp:nvSpPr>
        <dsp:cNvPr id="0" name=""/>
        <dsp:cNvSpPr/>
      </dsp:nvSpPr>
      <dsp:spPr>
        <a:xfrm>
          <a:off x="6739155" y="144208"/>
          <a:ext cx="1068984" cy="855187"/>
        </a:xfrm>
        <a:prstGeom prst="roundRect">
          <a:avLst>
            <a:gd name="adj" fmla="val 10000"/>
          </a:avLst>
        </a:prstGeom>
        <a:solidFill>
          <a:schemeClr val="bg1">
            <a:lumMod val="95000"/>
          </a:schemeClr>
        </a:solidFill>
        <a:ln>
          <a:solidFill>
            <a:srgbClr val="00B0F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nl-NL" sz="1500" kern="1200" dirty="0">
              <a:solidFill>
                <a:srgbClr val="00B0F0"/>
              </a:solidFill>
            </a:rPr>
            <a:t>Reclassering</a:t>
          </a:r>
        </a:p>
      </dsp:txBody>
      <dsp:txXfrm>
        <a:off x="6764203" y="169256"/>
        <a:ext cx="1018888" cy="805091"/>
      </dsp:txXfrm>
    </dsp:sp>
    <dsp:sp modelId="{7507540B-5B8A-4D3B-8F1E-D8A1164C011D}">
      <dsp:nvSpPr>
        <dsp:cNvPr id="0" name=""/>
        <dsp:cNvSpPr/>
      </dsp:nvSpPr>
      <dsp:spPr>
        <a:xfrm rot="18360000">
          <a:off x="5944923" y="2228272"/>
          <a:ext cx="3153337" cy="435229"/>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F025B7BB-009F-4AB4-B3D2-9191FB517DFB}">
      <dsp:nvSpPr>
        <dsp:cNvPr id="0" name=""/>
        <dsp:cNvSpPr/>
      </dsp:nvSpPr>
      <dsp:spPr>
        <a:xfrm>
          <a:off x="7913842" y="742741"/>
          <a:ext cx="1068984" cy="855187"/>
        </a:xfrm>
        <a:prstGeom prst="roundRect">
          <a:avLst>
            <a:gd name="adj" fmla="val 10000"/>
          </a:avLst>
        </a:prstGeom>
        <a:solidFill>
          <a:schemeClr val="bg1">
            <a:lumMod val="95000"/>
          </a:schemeClr>
        </a:solidFill>
        <a:ln>
          <a:solidFill>
            <a:srgbClr val="00B0F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nl-NL" sz="1600" kern="1200" dirty="0">
              <a:solidFill>
                <a:srgbClr val="00B0F0"/>
              </a:solidFill>
            </a:rPr>
            <a:t>Kadera</a:t>
          </a:r>
        </a:p>
      </dsp:txBody>
      <dsp:txXfrm>
        <a:off x="7938890" y="767789"/>
        <a:ext cx="1018888" cy="805091"/>
      </dsp:txXfrm>
    </dsp:sp>
    <dsp:sp modelId="{2B96874E-A449-402F-AB37-FB338D910091}">
      <dsp:nvSpPr>
        <dsp:cNvPr id="0" name=""/>
        <dsp:cNvSpPr/>
      </dsp:nvSpPr>
      <dsp:spPr>
        <a:xfrm rot="19440000">
          <a:off x="6516963" y="2815399"/>
          <a:ext cx="3165927" cy="435229"/>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5B1BF0D1-9A96-4246-9A9D-7FAF0951E2E5}">
      <dsp:nvSpPr>
        <dsp:cNvPr id="0" name=""/>
        <dsp:cNvSpPr/>
      </dsp:nvSpPr>
      <dsp:spPr>
        <a:xfrm>
          <a:off x="8846079" y="1674977"/>
          <a:ext cx="1068984" cy="855187"/>
        </a:xfrm>
        <a:prstGeom prst="roundRect">
          <a:avLst>
            <a:gd name="adj" fmla="val 10000"/>
          </a:avLst>
        </a:prstGeom>
        <a:solidFill>
          <a:schemeClr val="bg1">
            <a:lumMod val="95000"/>
          </a:schemeClr>
        </a:solidFill>
        <a:ln>
          <a:solidFill>
            <a:srgbClr val="00B0F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nl-NL" sz="1600" kern="1200" dirty="0">
              <a:solidFill>
                <a:srgbClr val="00B0F0"/>
              </a:solidFill>
            </a:rPr>
            <a:t>VTT</a:t>
          </a:r>
        </a:p>
      </dsp:txBody>
      <dsp:txXfrm>
        <a:off x="8871127" y="1700025"/>
        <a:ext cx="1018888" cy="805091"/>
      </dsp:txXfrm>
    </dsp:sp>
    <dsp:sp modelId="{AB36A18E-64B4-42BE-B6C8-E07CE4285389}">
      <dsp:nvSpPr>
        <dsp:cNvPr id="0" name=""/>
        <dsp:cNvSpPr/>
      </dsp:nvSpPr>
      <dsp:spPr>
        <a:xfrm rot="20520000">
          <a:off x="6881116" y="3550317"/>
          <a:ext cx="3175703" cy="435229"/>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FB51BEBA-A138-4BF6-8E35-3310B871F74C}">
      <dsp:nvSpPr>
        <dsp:cNvPr id="0" name=""/>
        <dsp:cNvSpPr/>
      </dsp:nvSpPr>
      <dsp:spPr>
        <a:xfrm>
          <a:off x="9444612" y="2849664"/>
          <a:ext cx="1068984" cy="855187"/>
        </a:xfrm>
        <a:prstGeom prst="roundRect">
          <a:avLst>
            <a:gd name="adj" fmla="val 10000"/>
          </a:avLst>
        </a:prstGeom>
        <a:solidFill>
          <a:schemeClr val="bg1">
            <a:lumMod val="95000"/>
          </a:schemeClr>
        </a:solidFill>
        <a:ln>
          <a:solidFill>
            <a:srgbClr val="00B0F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nl-NL" sz="1600" kern="1200" dirty="0">
              <a:solidFill>
                <a:srgbClr val="00B0F0"/>
              </a:solidFill>
            </a:rPr>
            <a:t>ZVHT</a:t>
          </a:r>
        </a:p>
      </dsp:txBody>
      <dsp:txXfrm>
        <a:off x="9469660" y="2874712"/>
        <a:ext cx="1018888" cy="805091"/>
      </dsp:txXfrm>
    </dsp:sp>
    <dsp:sp modelId="{1176C2A8-A6B6-4062-94AE-36795FF06D68}">
      <dsp:nvSpPr>
        <dsp:cNvPr id="0" name=""/>
        <dsp:cNvSpPr/>
      </dsp:nvSpPr>
      <dsp:spPr>
        <a:xfrm>
          <a:off x="7005999" y="4361794"/>
          <a:ext cx="3179345" cy="435229"/>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E83C901-34F6-4FF0-8096-AC85E1F8EE30}">
      <dsp:nvSpPr>
        <dsp:cNvPr id="0" name=""/>
        <dsp:cNvSpPr/>
      </dsp:nvSpPr>
      <dsp:spPr>
        <a:xfrm>
          <a:off x="9502515" y="4151815"/>
          <a:ext cx="1365660" cy="855187"/>
        </a:xfrm>
        <a:prstGeom prst="roundRect">
          <a:avLst>
            <a:gd name="adj" fmla="val 10000"/>
          </a:avLst>
        </a:prstGeom>
        <a:solidFill>
          <a:schemeClr val="bg1">
            <a:lumMod val="95000"/>
          </a:schemeClr>
        </a:solidFill>
        <a:ln>
          <a:solidFill>
            <a:srgbClr val="00B0F0"/>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nl-NL" sz="1600" kern="1200" dirty="0">
              <a:solidFill>
                <a:srgbClr val="00B0F0"/>
              </a:solidFill>
            </a:rPr>
            <a:t>Gemeenten </a:t>
          </a:r>
        </a:p>
      </dsp:txBody>
      <dsp:txXfrm>
        <a:off x="9527563" y="4176863"/>
        <a:ext cx="1315564" cy="8050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E74DA7-29FC-43DE-8DCF-D65502A9BB85}">
      <dsp:nvSpPr>
        <dsp:cNvPr id="0" name=""/>
        <dsp:cNvSpPr/>
      </dsp:nvSpPr>
      <dsp:spPr>
        <a:xfrm>
          <a:off x="0" y="559"/>
          <a:ext cx="1036066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5BB66C-F1AF-4411-A744-CF2EBA421956}">
      <dsp:nvSpPr>
        <dsp:cNvPr id="0" name=""/>
        <dsp:cNvSpPr/>
      </dsp:nvSpPr>
      <dsp:spPr>
        <a:xfrm>
          <a:off x="0" y="559"/>
          <a:ext cx="10360669" cy="654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kern="1200" dirty="0">
              <a:solidFill>
                <a:schemeClr val="bg2">
                  <a:lumMod val="25000"/>
                </a:schemeClr>
              </a:solidFill>
            </a:rPr>
            <a:t>Signaleren van knelpunten in de verbinding tussen zorg en veiligheid </a:t>
          </a:r>
          <a:endParaRPr lang="en-US" sz="1800" kern="1200" dirty="0">
            <a:solidFill>
              <a:schemeClr val="bg2">
                <a:lumMod val="25000"/>
              </a:schemeClr>
            </a:solidFill>
          </a:endParaRPr>
        </a:p>
      </dsp:txBody>
      <dsp:txXfrm>
        <a:off x="0" y="559"/>
        <a:ext cx="10360669" cy="654490"/>
      </dsp:txXfrm>
    </dsp:sp>
    <dsp:sp modelId="{0B36F6C1-D8D5-47F6-B1A1-186AFCF562E3}">
      <dsp:nvSpPr>
        <dsp:cNvPr id="0" name=""/>
        <dsp:cNvSpPr/>
      </dsp:nvSpPr>
      <dsp:spPr>
        <a:xfrm>
          <a:off x="0" y="655049"/>
          <a:ext cx="1036066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AEC248-8E39-4975-9F8C-4D8EEC0AF62A}">
      <dsp:nvSpPr>
        <dsp:cNvPr id="0" name=""/>
        <dsp:cNvSpPr/>
      </dsp:nvSpPr>
      <dsp:spPr>
        <a:xfrm>
          <a:off x="0" y="655049"/>
          <a:ext cx="10360669" cy="654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kern="1200" dirty="0">
              <a:solidFill>
                <a:schemeClr val="bg2">
                  <a:lumMod val="25000"/>
                </a:schemeClr>
              </a:solidFill>
            </a:rPr>
            <a:t>Besluit over aanpak/sturing van die knelpunten, het leggen van verbindingen, bestuurlijke vraagstukken aandragen en laten adviseren (niet besluitvormend)</a:t>
          </a:r>
          <a:endParaRPr lang="en-US" sz="1800" kern="1200" dirty="0">
            <a:solidFill>
              <a:schemeClr val="bg2">
                <a:lumMod val="25000"/>
              </a:schemeClr>
            </a:solidFill>
          </a:endParaRPr>
        </a:p>
      </dsp:txBody>
      <dsp:txXfrm>
        <a:off x="0" y="655049"/>
        <a:ext cx="10360669" cy="654490"/>
      </dsp:txXfrm>
    </dsp:sp>
    <dsp:sp modelId="{9B10842A-F84A-486B-A5C7-356C67D2C9BD}">
      <dsp:nvSpPr>
        <dsp:cNvPr id="0" name=""/>
        <dsp:cNvSpPr/>
      </dsp:nvSpPr>
      <dsp:spPr>
        <a:xfrm>
          <a:off x="0" y="1309539"/>
          <a:ext cx="1036066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DEED78-BDEB-4BF4-9C37-03E25C04B0D8}">
      <dsp:nvSpPr>
        <dsp:cNvPr id="0" name=""/>
        <dsp:cNvSpPr/>
      </dsp:nvSpPr>
      <dsp:spPr>
        <a:xfrm>
          <a:off x="0" y="1309539"/>
          <a:ext cx="10360669" cy="654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kern="1200" dirty="0">
              <a:solidFill>
                <a:schemeClr val="bg2">
                  <a:lumMod val="25000"/>
                </a:schemeClr>
              </a:solidFill>
            </a:rPr>
            <a:t>Voorkomen van fragmentatie in de aanpak </a:t>
          </a:r>
          <a:endParaRPr lang="en-US" sz="1800" kern="1200" dirty="0">
            <a:solidFill>
              <a:schemeClr val="bg2">
                <a:lumMod val="25000"/>
              </a:schemeClr>
            </a:solidFill>
          </a:endParaRPr>
        </a:p>
      </dsp:txBody>
      <dsp:txXfrm>
        <a:off x="0" y="1309539"/>
        <a:ext cx="10360669" cy="654490"/>
      </dsp:txXfrm>
    </dsp:sp>
    <dsp:sp modelId="{6A4C6457-91CC-4375-B1EB-47326F0D7241}">
      <dsp:nvSpPr>
        <dsp:cNvPr id="0" name=""/>
        <dsp:cNvSpPr/>
      </dsp:nvSpPr>
      <dsp:spPr>
        <a:xfrm>
          <a:off x="0" y="1964029"/>
          <a:ext cx="1036066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EAC817-1850-4B5B-A91F-59504576C392}">
      <dsp:nvSpPr>
        <dsp:cNvPr id="0" name=""/>
        <dsp:cNvSpPr/>
      </dsp:nvSpPr>
      <dsp:spPr>
        <a:xfrm>
          <a:off x="0" y="1964029"/>
          <a:ext cx="10360669" cy="654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kern="1200" dirty="0">
              <a:solidFill>
                <a:schemeClr val="bg2">
                  <a:lumMod val="25000"/>
                </a:schemeClr>
              </a:solidFill>
            </a:rPr>
            <a:t>Monitoren van de praktijk en behouden van een overall-beeld </a:t>
          </a:r>
          <a:endParaRPr lang="en-US" sz="1800" kern="1200" dirty="0">
            <a:solidFill>
              <a:schemeClr val="bg2">
                <a:lumMod val="25000"/>
              </a:schemeClr>
            </a:solidFill>
          </a:endParaRPr>
        </a:p>
      </dsp:txBody>
      <dsp:txXfrm>
        <a:off x="0" y="1964029"/>
        <a:ext cx="10360669" cy="654490"/>
      </dsp:txXfrm>
    </dsp:sp>
    <dsp:sp modelId="{37CAB90C-946B-41E7-A492-995CFC375BD2}">
      <dsp:nvSpPr>
        <dsp:cNvPr id="0" name=""/>
        <dsp:cNvSpPr/>
      </dsp:nvSpPr>
      <dsp:spPr>
        <a:xfrm>
          <a:off x="0" y="2618519"/>
          <a:ext cx="1036066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E36271-B7ED-4D84-9805-5D982EB23D6E}">
      <dsp:nvSpPr>
        <dsp:cNvPr id="0" name=""/>
        <dsp:cNvSpPr/>
      </dsp:nvSpPr>
      <dsp:spPr>
        <a:xfrm>
          <a:off x="0" y="2618519"/>
          <a:ext cx="10360669" cy="654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kern="1200" dirty="0">
              <a:solidFill>
                <a:schemeClr val="bg2">
                  <a:lumMod val="25000"/>
                </a:schemeClr>
              </a:solidFill>
            </a:rPr>
            <a:t>Sturen op commitment bij de ketenpartners </a:t>
          </a:r>
          <a:endParaRPr lang="en-US" sz="1800" kern="1200" dirty="0">
            <a:solidFill>
              <a:schemeClr val="bg2">
                <a:lumMod val="25000"/>
              </a:schemeClr>
            </a:solidFill>
          </a:endParaRPr>
        </a:p>
      </dsp:txBody>
      <dsp:txXfrm>
        <a:off x="0" y="2618519"/>
        <a:ext cx="10360669" cy="654490"/>
      </dsp:txXfrm>
    </dsp:sp>
    <dsp:sp modelId="{B3837B0E-D33B-4871-AD88-C32B3D25F84E}">
      <dsp:nvSpPr>
        <dsp:cNvPr id="0" name=""/>
        <dsp:cNvSpPr/>
      </dsp:nvSpPr>
      <dsp:spPr>
        <a:xfrm>
          <a:off x="0" y="3273009"/>
          <a:ext cx="1036066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2DF4F7-FDD8-48F7-AE47-D7291F14DAEE}">
      <dsp:nvSpPr>
        <dsp:cNvPr id="0" name=""/>
        <dsp:cNvSpPr/>
      </dsp:nvSpPr>
      <dsp:spPr>
        <a:xfrm>
          <a:off x="0" y="3273009"/>
          <a:ext cx="10360669" cy="654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kern="1200" dirty="0">
              <a:solidFill>
                <a:schemeClr val="bg2">
                  <a:lumMod val="25000"/>
                </a:schemeClr>
              </a:solidFill>
            </a:rPr>
            <a:t>Aansluiten bij landelijke trends/ontwikkelingen en de vertaling naar lokaal</a:t>
          </a:r>
          <a:endParaRPr lang="en-US" sz="1800" kern="1200" dirty="0">
            <a:solidFill>
              <a:schemeClr val="bg2">
                <a:lumMod val="25000"/>
              </a:schemeClr>
            </a:solidFill>
          </a:endParaRPr>
        </a:p>
      </dsp:txBody>
      <dsp:txXfrm>
        <a:off x="0" y="3273009"/>
        <a:ext cx="10360669" cy="654490"/>
      </dsp:txXfrm>
    </dsp:sp>
    <dsp:sp modelId="{655372CE-B953-4C6F-AE5A-303D3FDF783F}">
      <dsp:nvSpPr>
        <dsp:cNvPr id="0" name=""/>
        <dsp:cNvSpPr/>
      </dsp:nvSpPr>
      <dsp:spPr>
        <a:xfrm>
          <a:off x="0" y="3927499"/>
          <a:ext cx="1036066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5E9348-059A-43C8-BB60-D213280EED4F}">
      <dsp:nvSpPr>
        <dsp:cNvPr id="0" name=""/>
        <dsp:cNvSpPr/>
      </dsp:nvSpPr>
      <dsp:spPr>
        <a:xfrm>
          <a:off x="0" y="3927499"/>
          <a:ext cx="10360669" cy="654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nl-NL" sz="1800" kern="1200" dirty="0">
              <a:solidFill>
                <a:schemeClr val="bg2">
                  <a:lumMod val="25000"/>
                </a:schemeClr>
              </a:solidFill>
            </a:rPr>
            <a:t>Stimuleren van het uitwisselen van kennis</a:t>
          </a:r>
          <a:endParaRPr lang="en-US" sz="1800" kern="1200" dirty="0">
            <a:solidFill>
              <a:schemeClr val="bg2">
                <a:lumMod val="25000"/>
              </a:schemeClr>
            </a:solidFill>
          </a:endParaRPr>
        </a:p>
      </dsp:txBody>
      <dsp:txXfrm>
        <a:off x="0" y="3927499"/>
        <a:ext cx="10360669" cy="6544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EB0A41-634E-4706-B22D-39A0D91317A7}">
      <dsp:nvSpPr>
        <dsp:cNvPr id="0" name=""/>
        <dsp:cNvSpPr/>
      </dsp:nvSpPr>
      <dsp:spPr>
        <a:xfrm>
          <a:off x="0" y="132473"/>
          <a:ext cx="6245265" cy="12987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nl-NL" sz="1500" b="1" kern="1200"/>
            <a:t>T.a.v. op- en afschalen casuïstiek</a:t>
          </a:r>
          <a:r>
            <a:rPr lang="nl-NL" sz="1500" kern="1200"/>
            <a:t> beschikken we over een minimale standaard voor lokale werkwijzen van op- en afschalen, waarbij rollen verhelderd worden en afspraken worden gemaakt, er een duidelijke aansluiting is op regionale meldpunten en overlegtafels en er aandacht is voor deskundigheidsbevordering/intervisie voor procesregisseurs.</a:t>
          </a:r>
          <a:endParaRPr lang="en-US" sz="1500" kern="1200"/>
        </a:p>
      </dsp:txBody>
      <dsp:txXfrm>
        <a:off x="63397" y="195870"/>
        <a:ext cx="6118471" cy="1171906"/>
      </dsp:txXfrm>
    </dsp:sp>
    <dsp:sp modelId="{20592C7C-C774-4B15-9C9F-A816B8FE7954}">
      <dsp:nvSpPr>
        <dsp:cNvPr id="0" name=""/>
        <dsp:cNvSpPr/>
      </dsp:nvSpPr>
      <dsp:spPr>
        <a:xfrm>
          <a:off x="0" y="1474373"/>
          <a:ext cx="6245265" cy="129870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nl-NL" sz="1500" b="1" kern="1200" dirty="0"/>
            <a:t>T.a.v. gegevensdeling </a:t>
          </a:r>
          <a:r>
            <a:rPr lang="nl-NL" sz="1500" b="0" kern="1200" dirty="0"/>
            <a:t>w</a:t>
          </a:r>
          <a:r>
            <a:rPr lang="nl-NL" sz="1500" kern="1200" dirty="0"/>
            <a:t>erken samenwerkende partners in de regio op basis van werkende handvatten en/of convenanten voor gegevensdeling en waar dit wettelijk echt niet lukt vindt een lobby plaats vanuit de stuurgroep ZVS zodat kwetsbare inwoners sneller en beter geholpen kunnen worden.</a:t>
          </a:r>
          <a:endParaRPr lang="en-US" sz="1500" kern="1200" dirty="0"/>
        </a:p>
      </dsp:txBody>
      <dsp:txXfrm>
        <a:off x="63397" y="1537770"/>
        <a:ext cx="6118471" cy="1171906"/>
      </dsp:txXfrm>
    </dsp:sp>
    <dsp:sp modelId="{D4A33BE5-EF54-4987-8360-B684D533EDA7}">
      <dsp:nvSpPr>
        <dsp:cNvPr id="0" name=""/>
        <dsp:cNvSpPr/>
      </dsp:nvSpPr>
      <dsp:spPr>
        <a:xfrm>
          <a:off x="0" y="2816273"/>
          <a:ext cx="6245265" cy="129870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nl-NL" sz="1500" b="1" kern="1200"/>
            <a:t>T.a.v. samenwerkingsstructuur </a:t>
          </a:r>
          <a:r>
            <a:rPr lang="nl-NL" sz="1500" kern="1200"/>
            <a:t>kennen we een inhoudelijke versteviging (op thema’s) en een versteviging van de structuur voor alle betrokken partners (bestuurlijk, tactisch, operationeel) op het snijvlak Zorg, Veiligheid en Straf en laten zien welke opgaven we oppakken met de domeinoverstijgende krachten van alle betrokken partners.</a:t>
          </a:r>
          <a:endParaRPr lang="en-US" sz="1500" kern="1200"/>
        </a:p>
      </dsp:txBody>
      <dsp:txXfrm>
        <a:off x="63397" y="2879670"/>
        <a:ext cx="6118471" cy="1171906"/>
      </dsp:txXfrm>
    </dsp:sp>
    <dsp:sp modelId="{24B32CD0-4D60-4D40-8FA1-99B68C0BD663}">
      <dsp:nvSpPr>
        <dsp:cNvPr id="0" name=""/>
        <dsp:cNvSpPr/>
      </dsp:nvSpPr>
      <dsp:spPr>
        <a:xfrm>
          <a:off x="0" y="4158173"/>
          <a:ext cx="6245265" cy="129870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nl-NL" sz="1500" b="1" kern="1200"/>
            <a:t>T.a.v. lerend vermogen </a:t>
          </a:r>
          <a:r>
            <a:rPr lang="nl-NL" sz="1500" kern="1200"/>
            <a:t>is er een structuur in werking die faciliteert dat professionals, bestuurders en (beleids)adviseurs van elkaar leren waarbij ervaringsdeskundigheid gericht wordt ingezet en hun kennis wordt benut zodat inwoners beter worden geholpen.</a:t>
          </a:r>
          <a:endParaRPr lang="en-US" sz="1500" kern="1200"/>
        </a:p>
      </dsp:txBody>
      <dsp:txXfrm>
        <a:off x="63397" y="4221570"/>
        <a:ext cx="6118471" cy="117190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3223FA-5EF0-4FDB-8CCC-CF1544794872}" type="datetimeFigureOut">
              <a:rPr lang="nl-NL" smtClean="0"/>
              <a:t>2-4-2024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8DCA58-A1DC-48F4-9D58-15CDC7204694}" type="slidenum">
              <a:rPr lang="nl-NL" smtClean="0"/>
              <a:t>‹nr.›</a:t>
            </a:fld>
            <a:endParaRPr lang="nl-NL"/>
          </a:p>
        </p:txBody>
      </p:sp>
    </p:spTree>
    <p:extLst>
      <p:ext uri="{BB962C8B-B14F-4D97-AF65-F5344CB8AC3E}">
        <p14:creationId xmlns:p14="http://schemas.microsoft.com/office/powerpoint/2010/main" val="1271166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38DCA58-A1DC-48F4-9D58-15CDC7204694}" type="slidenum">
              <a:rPr lang="nl-NL" smtClean="0"/>
              <a:t>1</a:t>
            </a:fld>
            <a:endParaRPr lang="nl-NL"/>
          </a:p>
        </p:txBody>
      </p:sp>
    </p:spTree>
    <p:extLst>
      <p:ext uri="{BB962C8B-B14F-4D97-AF65-F5344CB8AC3E}">
        <p14:creationId xmlns:p14="http://schemas.microsoft.com/office/powerpoint/2010/main" val="1381186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i="1" kern="1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Lokale context:</a:t>
            </a:r>
            <a:endParaRPr lang="nl-NL"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ourier New" panose="02070309020205020404" pitchFamily="49" charset="0"/>
              <a:buChar char="o"/>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Oprichting van de Stuur- en expertgroep Zorg, Veiligheid en Straf (ZVS) in de regio Twente sinds 2017.</a:t>
            </a:r>
          </a:p>
          <a:p>
            <a:pPr marL="342900" lvl="0" indent="-342900">
              <a:buFont typeface="Courier New" panose="02070309020205020404" pitchFamily="49" charset="0"/>
              <a:buChar char="o"/>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Opzet van themagroepen met eigen actieplannen voor specifieke onderwerpen: Mensenhandel, Huiselijk geweld en kindermishandeling, Jeugd, Onbegrepen gedrag, Doorzorg (ex)detentie, Versteviging Zorg- en Veiligheidshuis (tijdelijke werkgroep). </a:t>
            </a:r>
          </a:p>
          <a:p>
            <a:pPr marL="342900" lvl="0" indent="-342900">
              <a:buFont typeface="Courier New" panose="02070309020205020404" pitchFamily="49" charset="0"/>
              <a:buChar char="o"/>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Evaluatie van de samenwerking in de stuurgroep en expertgroep ZVS in 2022.</a:t>
            </a:r>
          </a:p>
          <a:p>
            <a:pPr marL="342900" lvl="0" indent="-342900">
              <a:buFont typeface="Courier New" panose="02070309020205020404" pitchFamily="49" charset="0"/>
              <a:buChar char="o"/>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Subsidieaanvraag bij ZonMw voor versterking van de samenwerking d.m.v. een versterkingsagenda.</a:t>
            </a:r>
          </a:p>
          <a:p>
            <a:endParaRPr lang="nl-NL" dirty="0"/>
          </a:p>
        </p:txBody>
      </p:sp>
      <p:sp>
        <p:nvSpPr>
          <p:cNvPr id="4" name="Tijdelijke aanduiding voor dianummer 3"/>
          <p:cNvSpPr>
            <a:spLocks noGrp="1"/>
          </p:cNvSpPr>
          <p:nvPr>
            <p:ph type="sldNum" sz="quarter" idx="5"/>
          </p:nvPr>
        </p:nvSpPr>
        <p:spPr/>
        <p:txBody>
          <a:bodyPr/>
          <a:lstStyle/>
          <a:p>
            <a:fld id="{738DCA58-A1DC-48F4-9D58-15CDC7204694}" type="slidenum">
              <a:rPr lang="nl-NL" smtClean="0"/>
              <a:t>2</a:t>
            </a:fld>
            <a:endParaRPr lang="nl-NL"/>
          </a:p>
        </p:txBody>
      </p:sp>
    </p:spTree>
    <p:extLst>
      <p:ext uri="{BB962C8B-B14F-4D97-AF65-F5344CB8AC3E}">
        <p14:creationId xmlns:p14="http://schemas.microsoft.com/office/powerpoint/2010/main" val="286197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85750" indent="-285750">
              <a:lnSpc>
                <a:spcPct val="115000"/>
              </a:lnSpc>
              <a:spcAft>
                <a:spcPts val="1000"/>
              </a:spcAft>
              <a:buFont typeface="Arial" panose="020B0604020202020204" pitchFamily="34" charset="0"/>
              <a:buChar char="•"/>
            </a:pPr>
            <a:r>
              <a:rPr lang="nl-NL"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01-06 2022 onderzoek VLOT iov Stuurgroep Zorg- Veiligheid en Straf (ZVS)</a:t>
            </a:r>
          </a:p>
          <a:p>
            <a:pPr marL="285750" indent="-285750">
              <a:lnSpc>
                <a:spcPct val="115000"/>
              </a:lnSpc>
              <a:spcAft>
                <a:spcPts val="1000"/>
              </a:spcAft>
              <a:buFont typeface="Arial" panose="020B0604020202020204" pitchFamily="34" charset="0"/>
              <a:buChar char="•"/>
            </a:pPr>
            <a:r>
              <a:rPr lang="nl-NL"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a:t>
            </a:r>
            <a:r>
              <a:rPr lang="nl-NL"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dvies toekomstgerichte versteviging zorg- en veiligheidsdomein </a:t>
            </a:r>
          </a:p>
          <a:p>
            <a:pPr marL="285750" indent="-285750">
              <a:lnSpc>
                <a:spcPct val="115000"/>
              </a:lnSpc>
              <a:spcAft>
                <a:spcPts val="1000"/>
              </a:spcAft>
              <a:buFont typeface="Arial" panose="020B0604020202020204" pitchFamily="34" charset="0"/>
              <a:buChar char="•"/>
            </a:pPr>
            <a:r>
              <a:rPr lang="nl-NL"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Stuurgroep ZVS en het </a:t>
            </a:r>
            <a:r>
              <a:rPr lang="nl-NL" sz="1200" dirty="0" err="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Districtelijk</a:t>
            </a:r>
            <a:r>
              <a:rPr lang="nl-NL"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nl-NL" sz="1200" dirty="0" err="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Veiligheids</a:t>
            </a:r>
            <a:r>
              <a:rPr lang="nl-NL"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 Overleg (DVO) hebben (sept/okt ‘22) de adviezen omarmd; 1. regionale projectleider (kwartiermaker) en 2. regionale agenda Z&amp;V</a:t>
            </a:r>
          </a:p>
          <a:p>
            <a:endParaRPr lang="nl-NL" dirty="0"/>
          </a:p>
        </p:txBody>
      </p:sp>
      <p:sp>
        <p:nvSpPr>
          <p:cNvPr id="4" name="Tijdelijke aanduiding voor dianummer 3"/>
          <p:cNvSpPr>
            <a:spLocks noGrp="1"/>
          </p:cNvSpPr>
          <p:nvPr>
            <p:ph type="sldNum" sz="quarter" idx="5"/>
          </p:nvPr>
        </p:nvSpPr>
        <p:spPr/>
        <p:txBody>
          <a:bodyPr/>
          <a:lstStyle/>
          <a:p>
            <a:fld id="{738DCA58-A1DC-48F4-9D58-15CDC7204694}" type="slidenum">
              <a:rPr lang="nl-NL" smtClean="0"/>
              <a:t>8</a:t>
            </a:fld>
            <a:endParaRPr lang="nl-NL"/>
          </a:p>
        </p:txBody>
      </p:sp>
    </p:spTree>
    <p:extLst>
      <p:ext uri="{BB962C8B-B14F-4D97-AF65-F5344CB8AC3E}">
        <p14:creationId xmlns:p14="http://schemas.microsoft.com/office/powerpoint/2010/main" val="2013353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BDC6C-EF09-73F5-3CDD-3815DF4AA8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842719E-D1F0-A921-BF05-016BA5C5C04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9D76A47-A5DE-A10B-468C-D4ED719C9C4B}"/>
              </a:ext>
            </a:extLst>
          </p:cNvPr>
          <p:cNvSpPr>
            <a:spLocks noGrp="1"/>
          </p:cNvSpPr>
          <p:nvPr>
            <p:ph type="body" idx="1"/>
          </p:nvPr>
        </p:nvSpPr>
        <p:spPr/>
        <p:txBody>
          <a:bodyPr/>
          <a:lstStyle/>
          <a:p>
            <a:pPr marL="285750" indent="-285750">
              <a:lnSpc>
                <a:spcPct val="115000"/>
              </a:lnSpc>
              <a:spcAft>
                <a:spcPts val="1000"/>
              </a:spcAft>
              <a:buFont typeface="Arial" panose="020B0604020202020204" pitchFamily="34" charset="0"/>
              <a:buChar char="•"/>
            </a:pPr>
            <a:r>
              <a:rPr lang="nl-NL"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01-06 2022 onderzoek VLOT iov Stuurgroep Zorg- Veiligheid en Straf (ZVS)</a:t>
            </a:r>
          </a:p>
          <a:p>
            <a:pPr marL="285750" indent="-285750">
              <a:lnSpc>
                <a:spcPct val="115000"/>
              </a:lnSpc>
              <a:spcAft>
                <a:spcPts val="1000"/>
              </a:spcAft>
              <a:buFont typeface="Arial" panose="020B0604020202020204" pitchFamily="34" charset="0"/>
              <a:buChar char="•"/>
            </a:pPr>
            <a:r>
              <a:rPr lang="nl-NL"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a:t>
            </a:r>
            <a:r>
              <a:rPr lang="nl-NL"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dvies toekomstgerichte versteviging zorg- en veiligheidsdomein </a:t>
            </a:r>
          </a:p>
          <a:p>
            <a:pPr marL="285750" indent="-285750">
              <a:lnSpc>
                <a:spcPct val="115000"/>
              </a:lnSpc>
              <a:spcAft>
                <a:spcPts val="1000"/>
              </a:spcAft>
              <a:buFont typeface="Arial" panose="020B0604020202020204" pitchFamily="34" charset="0"/>
              <a:buChar char="•"/>
            </a:pPr>
            <a:r>
              <a:rPr lang="nl-NL"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Stuurgroep ZVS en het </a:t>
            </a:r>
            <a:r>
              <a:rPr lang="nl-NL" sz="1200" dirty="0" err="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Districtelijk</a:t>
            </a:r>
            <a:r>
              <a:rPr lang="nl-NL"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nl-NL" sz="1200" dirty="0" err="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Veiligheids</a:t>
            </a:r>
            <a:r>
              <a:rPr lang="nl-NL" sz="12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 Overleg (DVO) hebben (sept/okt ‘22) de adviezen omarmd; 1. regionale projectleider (kwartiermaker) en 2. regionale agenda Z&amp;V</a:t>
            </a:r>
          </a:p>
          <a:p>
            <a:endParaRPr lang="nl-NL" dirty="0"/>
          </a:p>
        </p:txBody>
      </p:sp>
      <p:sp>
        <p:nvSpPr>
          <p:cNvPr id="4" name="Tijdelijke aanduiding voor dianummer 3">
            <a:extLst>
              <a:ext uri="{FF2B5EF4-FFF2-40B4-BE49-F238E27FC236}">
                <a16:creationId xmlns:a16="http://schemas.microsoft.com/office/drawing/2014/main" id="{19CABA27-605B-86E0-F1F0-3B55F6769D1D}"/>
              </a:ext>
            </a:extLst>
          </p:cNvPr>
          <p:cNvSpPr>
            <a:spLocks noGrp="1"/>
          </p:cNvSpPr>
          <p:nvPr>
            <p:ph type="sldNum" sz="quarter" idx="5"/>
          </p:nvPr>
        </p:nvSpPr>
        <p:spPr/>
        <p:txBody>
          <a:bodyPr/>
          <a:lstStyle/>
          <a:p>
            <a:fld id="{738DCA58-A1DC-48F4-9D58-15CDC7204694}" type="slidenum">
              <a:rPr lang="nl-NL" smtClean="0"/>
              <a:t>9</a:t>
            </a:fld>
            <a:endParaRPr lang="nl-NL"/>
          </a:p>
        </p:txBody>
      </p:sp>
    </p:spTree>
    <p:extLst>
      <p:ext uri="{BB962C8B-B14F-4D97-AF65-F5344CB8AC3E}">
        <p14:creationId xmlns:p14="http://schemas.microsoft.com/office/powerpoint/2010/main" val="779397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ECF5F-7111-A78B-4A75-F81A0ECCB00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1D6E461-0BD3-B0C9-39B0-3647FB62C7A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D724C67-4732-88DB-42BB-D9FE36C66F9D}"/>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3BA40F7B-EE95-26EE-216B-AFD7FA4CD84B}"/>
              </a:ext>
            </a:extLst>
          </p:cNvPr>
          <p:cNvSpPr>
            <a:spLocks noGrp="1"/>
          </p:cNvSpPr>
          <p:nvPr>
            <p:ph type="sldNum" sz="quarter" idx="5"/>
          </p:nvPr>
        </p:nvSpPr>
        <p:spPr/>
        <p:txBody>
          <a:bodyPr/>
          <a:lstStyle/>
          <a:p>
            <a:fld id="{738DCA58-A1DC-48F4-9D58-15CDC7204694}" type="slidenum">
              <a:rPr lang="nl-NL" smtClean="0"/>
              <a:t>10</a:t>
            </a:fld>
            <a:endParaRPr lang="nl-NL"/>
          </a:p>
        </p:txBody>
      </p:sp>
    </p:spTree>
    <p:extLst>
      <p:ext uri="{BB962C8B-B14F-4D97-AF65-F5344CB8AC3E}">
        <p14:creationId xmlns:p14="http://schemas.microsoft.com/office/powerpoint/2010/main" val="3144244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3586F-227D-D0EB-3779-A699A001D96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F583F46-A779-A96E-B14F-54B8CA7E504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8177349-32AB-D6CD-CFF0-33807EC7C672}"/>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75D4AEF-0719-26CB-144D-52428062D1DC}"/>
              </a:ext>
            </a:extLst>
          </p:cNvPr>
          <p:cNvSpPr>
            <a:spLocks noGrp="1"/>
          </p:cNvSpPr>
          <p:nvPr>
            <p:ph type="sldNum" sz="quarter" idx="5"/>
          </p:nvPr>
        </p:nvSpPr>
        <p:spPr/>
        <p:txBody>
          <a:bodyPr/>
          <a:lstStyle/>
          <a:p>
            <a:fld id="{738DCA58-A1DC-48F4-9D58-15CDC7204694}" type="slidenum">
              <a:rPr lang="nl-NL" smtClean="0"/>
              <a:t>11</a:t>
            </a:fld>
            <a:endParaRPr lang="nl-NL"/>
          </a:p>
        </p:txBody>
      </p:sp>
    </p:spTree>
    <p:extLst>
      <p:ext uri="{BB962C8B-B14F-4D97-AF65-F5344CB8AC3E}">
        <p14:creationId xmlns:p14="http://schemas.microsoft.com/office/powerpoint/2010/main" val="4100690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38DCA58-A1DC-48F4-9D58-15CDC7204694}" type="slidenum">
              <a:rPr lang="nl-NL" smtClean="0"/>
              <a:t>12</a:t>
            </a:fld>
            <a:endParaRPr lang="nl-NL"/>
          </a:p>
        </p:txBody>
      </p:sp>
    </p:spTree>
    <p:extLst>
      <p:ext uri="{BB962C8B-B14F-4D97-AF65-F5344CB8AC3E}">
        <p14:creationId xmlns:p14="http://schemas.microsoft.com/office/powerpoint/2010/main" val="2744347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3FD4D-29EC-3D79-440B-B39E04926A9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25B4E4A-1447-3832-01B7-BD951C00A4B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E2C3587-ABEC-B51F-E0E9-D5C41909554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00BF821E-B0D9-7C32-78E7-F873516166E3}"/>
              </a:ext>
            </a:extLst>
          </p:cNvPr>
          <p:cNvSpPr>
            <a:spLocks noGrp="1"/>
          </p:cNvSpPr>
          <p:nvPr>
            <p:ph type="sldNum" sz="quarter" idx="5"/>
          </p:nvPr>
        </p:nvSpPr>
        <p:spPr/>
        <p:txBody>
          <a:bodyPr/>
          <a:lstStyle/>
          <a:p>
            <a:fld id="{738DCA58-A1DC-48F4-9D58-15CDC7204694}" type="slidenum">
              <a:rPr lang="nl-NL" smtClean="0"/>
              <a:t>13</a:t>
            </a:fld>
            <a:endParaRPr lang="nl-NL"/>
          </a:p>
        </p:txBody>
      </p:sp>
    </p:spTree>
    <p:extLst>
      <p:ext uri="{BB962C8B-B14F-4D97-AF65-F5344CB8AC3E}">
        <p14:creationId xmlns:p14="http://schemas.microsoft.com/office/powerpoint/2010/main" val="1095291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38DCA58-A1DC-48F4-9D58-15CDC7204694}" type="slidenum">
              <a:rPr lang="nl-NL" smtClean="0"/>
              <a:t>14</a:t>
            </a:fld>
            <a:endParaRPr lang="nl-NL"/>
          </a:p>
        </p:txBody>
      </p:sp>
    </p:spTree>
    <p:extLst>
      <p:ext uri="{BB962C8B-B14F-4D97-AF65-F5344CB8AC3E}">
        <p14:creationId xmlns:p14="http://schemas.microsoft.com/office/powerpoint/2010/main" val="3082902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0601D-1E91-6E82-B79A-F5C3DC441E1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B75A21A-68D8-C7BA-3D6B-CF3A8624970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7106F89-39CD-6F4A-7495-E4D59A2C3D4F}"/>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C48CEFBA-38F7-4BE6-61CE-454201D6EF8F}"/>
              </a:ext>
            </a:extLst>
          </p:cNvPr>
          <p:cNvSpPr>
            <a:spLocks noGrp="1"/>
          </p:cNvSpPr>
          <p:nvPr>
            <p:ph type="sldNum" sz="quarter" idx="5"/>
          </p:nvPr>
        </p:nvSpPr>
        <p:spPr/>
        <p:txBody>
          <a:bodyPr/>
          <a:lstStyle/>
          <a:p>
            <a:fld id="{738DCA58-A1DC-48F4-9D58-15CDC7204694}" type="slidenum">
              <a:rPr lang="nl-NL" smtClean="0"/>
              <a:t>15</a:t>
            </a:fld>
            <a:endParaRPr lang="nl-NL"/>
          </a:p>
        </p:txBody>
      </p:sp>
    </p:spTree>
    <p:extLst>
      <p:ext uri="{BB962C8B-B14F-4D97-AF65-F5344CB8AC3E}">
        <p14:creationId xmlns:p14="http://schemas.microsoft.com/office/powerpoint/2010/main" val="24179627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47E68-C95F-FBE0-46EA-065F064AFFF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253427D-096E-176D-A4AD-B4E14ACAE9C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661FAA5-50C1-35B4-77AB-670FE939DBF6}"/>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E5995F4B-2FB3-D6B9-5463-A929BF12C0D9}"/>
              </a:ext>
            </a:extLst>
          </p:cNvPr>
          <p:cNvSpPr>
            <a:spLocks noGrp="1"/>
          </p:cNvSpPr>
          <p:nvPr>
            <p:ph type="sldNum" sz="quarter" idx="5"/>
          </p:nvPr>
        </p:nvSpPr>
        <p:spPr/>
        <p:txBody>
          <a:bodyPr/>
          <a:lstStyle/>
          <a:p>
            <a:fld id="{738DCA58-A1DC-48F4-9D58-15CDC7204694}" type="slidenum">
              <a:rPr lang="nl-NL" smtClean="0"/>
              <a:t>16</a:t>
            </a:fld>
            <a:endParaRPr lang="nl-NL"/>
          </a:p>
        </p:txBody>
      </p:sp>
    </p:spTree>
    <p:extLst>
      <p:ext uri="{BB962C8B-B14F-4D97-AF65-F5344CB8AC3E}">
        <p14:creationId xmlns:p14="http://schemas.microsoft.com/office/powerpoint/2010/main" val="27940731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F555D-7540-4B75-8D91-348D42378EF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96CF451-01DB-0A48-A5AA-B7DB00BF2C7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025D3E3-9318-5D4A-AFB5-6ED652AC22C4}"/>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DDEAA1E8-691D-93D6-EF66-54DB90E98C07}"/>
              </a:ext>
            </a:extLst>
          </p:cNvPr>
          <p:cNvSpPr>
            <a:spLocks noGrp="1"/>
          </p:cNvSpPr>
          <p:nvPr>
            <p:ph type="sldNum" sz="quarter" idx="5"/>
          </p:nvPr>
        </p:nvSpPr>
        <p:spPr/>
        <p:txBody>
          <a:bodyPr/>
          <a:lstStyle/>
          <a:p>
            <a:fld id="{738DCA58-A1DC-48F4-9D58-15CDC7204694}" type="slidenum">
              <a:rPr lang="nl-NL" smtClean="0"/>
              <a:t>18</a:t>
            </a:fld>
            <a:endParaRPr lang="nl-NL"/>
          </a:p>
        </p:txBody>
      </p:sp>
    </p:spTree>
    <p:extLst>
      <p:ext uri="{BB962C8B-B14F-4D97-AF65-F5344CB8AC3E}">
        <p14:creationId xmlns:p14="http://schemas.microsoft.com/office/powerpoint/2010/main" val="1311467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38DCA58-A1DC-48F4-9D58-15CDC7204694}" type="slidenum">
              <a:rPr lang="nl-NL" smtClean="0"/>
              <a:t>21</a:t>
            </a:fld>
            <a:endParaRPr lang="nl-NL"/>
          </a:p>
        </p:txBody>
      </p:sp>
    </p:spTree>
    <p:extLst>
      <p:ext uri="{BB962C8B-B14F-4D97-AF65-F5344CB8AC3E}">
        <p14:creationId xmlns:p14="http://schemas.microsoft.com/office/powerpoint/2010/main" val="3312486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38DCA58-A1DC-48F4-9D58-15CDC7204694}" type="slidenum">
              <a:rPr lang="nl-NL" smtClean="0"/>
              <a:t>22</a:t>
            </a:fld>
            <a:endParaRPr lang="nl-NL"/>
          </a:p>
        </p:txBody>
      </p:sp>
    </p:spTree>
    <p:extLst>
      <p:ext uri="{BB962C8B-B14F-4D97-AF65-F5344CB8AC3E}">
        <p14:creationId xmlns:p14="http://schemas.microsoft.com/office/powerpoint/2010/main" val="3082174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38DCA58-A1DC-48F4-9D58-15CDC7204694}" type="slidenum">
              <a:rPr lang="nl-NL" smtClean="0"/>
              <a:t>23</a:t>
            </a:fld>
            <a:endParaRPr lang="nl-NL"/>
          </a:p>
        </p:txBody>
      </p:sp>
    </p:spTree>
    <p:extLst>
      <p:ext uri="{BB962C8B-B14F-4D97-AF65-F5344CB8AC3E}">
        <p14:creationId xmlns:p14="http://schemas.microsoft.com/office/powerpoint/2010/main" val="1394707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38DCA58-A1DC-48F4-9D58-15CDC7204694}" type="slidenum">
              <a:rPr lang="nl-NL" smtClean="0"/>
              <a:t>24</a:t>
            </a:fld>
            <a:endParaRPr lang="nl-NL"/>
          </a:p>
        </p:txBody>
      </p:sp>
    </p:spTree>
    <p:extLst>
      <p:ext uri="{BB962C8B-B14F-4D97-AF65-F5344CB8AC3E}">
        <p14:creationId xmlns:p14="http://schemas.microsoft.com/office/powerpoint/2010/main" val="1358256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38DCA58-A1DC-48F4-9D58-15CDC7204694}" type="slidenum">
              <a:rPr lang="nl-NL" smtClean="0"/>
              <a:t>25</a:t>
            </a:fld>
            <a:endParaRPr lang="nl-NL"/>
          </a:p>
        </p:txBody>
      </p:sp>
    </p:spTree>
    <p:extLst>
      <p:ext uri="{BB962C8B-B14F-4D97-AF65-F5344CB8AC3E}">
        <p14:creationId xmlns:p14="http://schemas.microsoft.com/office/powerpoint/2010/main" val="1613616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5B9CD-97F1-EA76-EB78-22E0C2FF616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E3858AB-A9CE-52F6-876C-B749157EEB9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1D39699-2DFB-3741-A61A-758106013F2B}"/>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8CFFC588-165E-3D4D-C708-D81F152A334F}"/>
              </a:ext>
            </a:extLst>
          </p:cNvPr>
          <p:cNvSpPr>
            <a:spLocks noGrp="1"/>
          </p:cNvSpPr>
          <p:nvPr>
            <p:ph type="sldNum" sz="quarter" idx="5"/>
          </p:nvPr>
        </p:nvSpPr>
        <p:spPr/>
        <p:txBody>
          <a:bodyPr/>
          <a:lstStyle/>
          <a:p>
            <a:fld id="{738DCA58-A1DC-48F4-9D58-15CDC7204694}" type="slidenum">
              <a:rPr lang="nl-NL" smtClean="0"/>
              <a:t>26</a:t>
            </a:fld>
            <a:endParaRPr lang="nl-NL"/>
          </a:p>
        </p:txBody>
      </p:sp>
    </p:spTree>
    <p:extLst>
      <p:ext uri="{BB962C8B-B14F-4D97-AF65-F5344CB8AC3E}">
        <p14:creationId xmlns:p14="http://schemas.microsoft.com/office/powerpoint/2010/main" val="480161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0F5DE5-5927-E11D-341F-834E422CE844}"/>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1FEB2B83-B2A3-E97D-D3A2-B5B1334C3C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179A69BF-54A6-3585-131E-8CFE12EAB0A4}"/>
              </a:ext>
            </a:extLst>
          </p:cNvPr>
          <p:cNvSpPr>
            <a:spLocks noGrp="1"/>
          </p:cNvSpPr>
          <p:nvPr>
            <p:ph type="dt" sz="half" idx="10"/>
          </p:nvPr>
        </p:nvSpPr>
        <p:spPr/>
        <p:txBody>
          <a:bodyPr/>
          <a:lstStyle/>
          <a:p>
            <a:fld id="{FE4B10AA-75F1-4C15-A4EA-1E96C392334E}" type="datetimeFigureOut">
              <a:rPr lang="nl-NL" smtClean="0"/>
              <a:t>2-4-2024</a:t>
            </a:fld>
            <a:endParaRPr lang="nl-NL"/>
          </a:p>
        </p:txBody>
      </p:sp>
      <p:sp>
        <p:nvSpPr>
          <p:cNvPr id="5" name="Tijdelijke aanduiding voor voettekst 4">
            <a:extLst>
              <a:ext uri="{FF2B5EF4-FFF2-40B4-BE49-F238E27FC236}">
                <a16:creationId xmlns:a16="http://schemas.microsoft.com/office/drawing/2014/main" id="{41BD2F44-F5FD-1B41-401D-B7417BA4103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A30E39A-5E29-23F1-BA1C-27CB8DF0D5B1}"/>
              </a:ext>
            </a:extLst>
          </p:cNvPr>
          <p:cNvSpPr>
            <a:spLocks noGrp="1"/>
          </p:cNvSpPr>
          <p:nvPr>
            <p:ph type="sldNum" sz="quarter" idx="12"/>
          </p:nvPr>
        </p:nvSpPr>
        <p:spPr/>
        <p:txBody>
          <a:bodyPr/>
          <a:lstStyle/>
          <a:p>
            <a:fld id="{6D9FE5EA-9EB2-4938-A82D-48BC59CDEE0C}" type="slidenum">
              <a:rPr lang="nl-NL" smtClean="0"/>
              <a:t>‹nr.›</a:t>
            </a:fld>
            <a:endParaRPr lang="nl-NL"/>
          </a:p>
        </p:txBody>
      </p:sp>
    </p:spTree>
    <p:extLst>
      <p:ext uri="{BB962C8B-B14F-4D97-AF65-F5344CB8AC3E}">
        <p14:creationId xmlns:p14="http://schemas.microsoft.com/office/powerpoint/2010/main" val="3561574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50E74C-6DBB-AD4A-F550-C296D19AA28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9BC5C02-555D-3AA1-0176-941B0D916944}"/>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B56B48B-C1AD-CA0E-3C5F-5A37FC0685D6}"/>
              </a:ext>
            </a:extLst>
          </p:cNvPr>
          <p:cNvSpPr>
            <a:spLocks noGrp="1"/>
          </p:cNvSpPr>
          <p:nvPr>
            <p:ph type="dt" sz="half" idx="10"/>
          </p:nvPr>
        </p:nvSpPr>
        <p:spPr/>
        <p:txBody>
          <a:bodyPr/>
          <a:lstStyle/>
          <a:p>
            <a:fld id="{FE4B10AA-75F1-4C15-A4EA-1E96C392334E}" type="datetimeFigureOut">
              <a:rPr lang="nl-NL" smtClean="0"/>
              <a:t>2-4-2024</a:t>
            </a:fld>
            <a:endParaRPr lang="nl-NL"/>
          </a:p>
        </p:txBody>
      </p:sp>
      <p:sp>
        <p:nvSpPr>
          <p:cNvPr id="5" name="Tijdelijke aanduiding voor voettekst 4">
            <a:extLst>
              <a:ext uri="{FF2B5EF4-FFF2-40B4-BE49-F238E27FC236}">
                <a16:creationId xmlns:a16="http://schemas.microsoft.com/office/drawing/2014/main" id="{7ABCE566-DBBB-25B8-0FFA-C41D83C4DB8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93B8313-77AE-1816-D787-A9C590022D49}"/>
              </a:ext>
            </a:extLst>
          </p:cNvPr>
          <p:cNvSpPr>
            <a:spLocks noGrp="1"/>
          </p:cNvSpPr>
          <p:nvPr>
            <p:ph type="sldNum" sz="quarter" idx="12"/>
          </p:nvPr>
        </p:nvSpPr>
        <p:spPr/>
        <p:txBody>
          <a:bodyPr/>
          <a:lstStyle/>
          <a:p>
            <a:fld id="{6D9FE5EA-9EB2-4938-A82D-48BC59CDEE0C}" type="slidenum">
              <a:rPr lang="nl-NL" smtClean="0"/>
              <a:t>‹nr.›</a:t>
            </a:fld>
            <a:endParaRPr lang="nl-NL"/>
          </a:p>
        </p:txBody>
      </p:sp>
    </p:spTree>
    <p:extLst>
      <p:ext uri="{BB962C8B-B14F-4D97-AF65-F5344CB8AC3E}">
        <p14:creationId xmlns:p14="http://schemas.microsoft.com/office/powerpoint/2010/main" val="1024025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142613-8958-001C-466F-38AC9188848D}"/>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C0E75B41-BDE3-D889-D68F-CDE05B145E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EF02ED04-AADC-358B-404F-0BC39585EF5E}"/>
              </a:ext>
            </a:extLst>
          </p:cNvPr>
          <p:cNvSpPr>
            <a:spLocks noGrp="1"/>
          </p:cNvSpPr>
          <p:nvPr>
            <p:ph type="dt" sz="half" idx="10"/>
          </p:nvPr>
        </p:nvSpPr>
        <p:spPr/>
        <p:txBody>
          <a:bodyPr/>
          <a:lstStyle/>
          <a:p>
            <a:fld id="{FE4B10AA-75F1-4C15-A4EA-1E96C392334E}" type="datetimeFigureOut">
              <a:rPr lang="nl-NL" smtClean="0"/>
              <a:t>2-4-2024</a:t>
            </a:fld>
            <a:endParaRPr lang="nl-NL"/>
          </a:p>
        </p:txBody>
      </p:sp>
      <p:sp>
        <p:nvSpPr>
          <p:cNvPr id="5" name="Tijdelijke aanduiding voor voettekst 4">
            <a:extLst>
              <a:ext uri="{FF2B5EF4-FFF2-40B4-BE49-F238E27FC236}">
                <a16:creationId xmlns:a16="http://schemas.microsoft.com/office/drawing/2014/main" id="{CD48E553-1A69-ED8C-5D1D-887D1FC8744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1A64B07-359E-5A39-46F3-87637148BD88}"/>
              </a:ext>
            </a:extLst>
          </p:cNvPr>
          <p:cNvSpPr>
            <a:spLocks noGrp="1"/>
          </p:cNvSpPr>
          <p:nvPr>
            <p:ph type="sldNum" sz="quarter" idx="12"/>
          </p:nvPr>
        </p:nvSpPr>
        <p:spPr/>
        <p:txBody>
          <a:bodyPr/>
          <a:lstStyle/>
          <a:p>
            <a:fld id="{6D9FE5EA-9EB2-4938-A82D-48BC59CDEE0C}" type="slidenum">
              <a:rPr lang="nl-NL" smtClean="0"/>
              <a:t>‹nr.›</a:t>
            </a:fld>
            <a:endParaRPr lang="nl-NL"/>
          </a:p>
        </p:txBody>
      </p:sp>
    </p:spTree>
    <p:extLst>
      <p:ext uri="{BB962C8B-B14F-4D97-AF65-F5344CB8AC3E}">
        <p14:creationId xmlns:p14="http://schemas.microsoft.com/office/powerpoint/2010/main" val="559793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FF50BA-795C-72EA-692D-6586404BD84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F4A6185-5384-D310-408D-DCB6C770DAB4}"/>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9D7DBD23-FF8B-FB2B-D876-41194E5D2F3D}"/>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587BEAB9-5338-32A8-5409-A31D7215B149}"/>
              </a:ext>
            </a:extLst>
          </p:cNvPr>
          <p:cNvSpPr>
            <a:spLocks noGrp="1"/>
          </p:cNvSpPr>
          <p:nvPr>
            <p:ph type="dt" sz="half" idx="10"/>
          </p:nvPr>
        </p:nvSpPr>
        <p:spPr/>
        <p:txBody>
          <a:bodyPr/>
          <a:lstStyle/>
          <a:p>
            <a:fld id="{FE4B10AA-75F1-4C15-A4EA-1E96C392334E}" type="datetimeFigureOut">
              <a:rPr lang="nl-NL" smtClean="0"/>
              <a:t>2-4-2024</a:t>
            </a:fld>
            <a:endParaRPr lang="nl-NL"/>
          </a:p>
        </p:txBody>
      </p:sp>
      <p:sp>
        <p:nvSpPr>
          <p:cNvPr id="6" name="Tijdelijke aanduiding voor voettekst 5">
            <a:extLst>
              <a:ext uri="{FF2B5EF4-FFF2-40B4-BE49-F238E27FC236}">
                <a16:creationId xmlns:a16="http://schemas.microsoft.com/office/drawing/2014/main" id="{EE5B3099-64D9-0FD6-3771-A32C151B9D1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E3B8C2A-02E8-01C7-3C2D-DE7066061D0C}"/>
              </a:ext>
            </a:extLst>
          </p:cNvPr>
          <p:cNvSpPr>
            <a:spLocks noGrp="1"/>
          </p:cNvSpPr>
          <p:nvPr>
            <p:ph type="sldNum" sz="quarter" idx="12"/>
          </p:nvPr>
        </p:nvSpPr>
        <p:spPr/>
        <p:txBody>
          <a:bodyPr/>
          <a:lstStyle/>
          <a:p>
            <a:fld id="{6D9FE5EA-9EB2-4938-A82D-48BC59CDEE0C}" type="slidenum">
              <a:rPr lang="nl-NL" smtClean="0"/>
              <a:t>‹nr.›</a:t>
            </a:fld>
            <a:endParaRPr lang="nl-NL"/>
          </a:p>
        </p:txBody>
      </p:sp>
    </p:spTree>
    <p:extLst>
      <p:ext uri="{BB962C8B-B14F-4D97-AF65-F5344CB8AC3E}">
        <p14:creationId xmlns:p14="http://schemas.microsoft.com/office/powerpoint/2010/main" val="2419385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22E495-32DC-713E-0740-9E489ACFB646}"/>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1A34D649-9BF7-FCD5-2671-66C03FEF0C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DAF58F23-4C78-068B-3203-2E0CFAADC85E}"/>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4C83DADA-9959-D78F-AC32-21D1CC3B56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2C67F8E3-4525-46A1-0708-48E6D7AE37D6}"/>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F30EB8FC-3F8A-2E49-FAFE-EA6C32C9F5EE}"/>
              </a:ext>
            </a:extLst>
          </p:cNvPr>
          <p:cNvSpPr>
            <a:spLocks noGrp="1"/>
          </p:cNvSpPr>
          <p:nvPr>
            <p:ph type="dt" sz="half" idx="10"/>
          </p:nvPr>
        </p:nvSpPr>
        <p:spPr/>
        <p:txBody>
          <a:bodyPr/>
          <a:lstStyle/>
          <a:p>
            <a:fld id="{FE4B10AA-75F1-4C15-A4EA-1E96C392334E}" type="datetimeFigureOut">
              <a:rPr lang="nl-NL" smtClean="0"/>
              <a:t>2-4-2024</a:t>
            </a:fld>
            <a:endParaRPr lang="nl-NL"/>
          </a:p>
        </p:txBody>
      </p:sp>
      <p:sp>
        <p:nvSpPr>
          <p:cNvPr id="8" name="Tijdelijke aanduiding voor voettekst 7">
            <a:extLst>
              <a:ext uri="{FF2B5EF4-FFF2-40B4-BE49-F238E27FC236}">
                <a16:creationId xmlns:a16="http://schemas.microsoft.com/office/drawing/2014/main" id="{16AE1265-C891-ACC6-49CA-685ED0D3DC0A}"/>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907BD161-F3A0-84A3-EA0E-EB66DC7D7465}"/>
              </a:ext>
            </a:extLst>
          </p:cNvPr>
          <p:cNvSpPr>
            <a:spLocks noGrp="1"/>
          </p:cNvSpPr>
          <p:nvPr>
            <p:ph type="sldNum" sz="quarter" idx="12"/>
          </p:nvPr>
        </p:nvSpPr>
        <p:spPr/>
        <p:txBody>
          <a:bodyPr/>
          <a:lstStyle/>
          <a:p>
            <a:fld id="{6D9FE5EA-9EB2-4938-A82D-48BC59CDEE0C}" type="slidenum">
              <a:rPr lang="nl-NL" smtClean="0"/>
              <a:t>‹nr.›</a:t>
            </a:fld>
            <a:endParaRPr lang="nl-NL"/>
          </a:p>
        </p:txBody>
      </p:sp>
    </p:spTree>
    <p:extLst>
      <p:ext uri="{BB962C8B-B14F-4D97-AF65-F5344CB8AC3E}">
        <p14:creationId xmlns:p14="http://schemas.microsoft.com/office/powerpoint/2010/main" val="3937061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C0A898-46A1-6EA3-BE55-C16939B068E5}"/>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3800E9A9-D975-46D6-B601-988D6CCB2BB3}"/>
              </a:ext>
            </a:extLst>
          </p:cNvPr>
          <p:cNvSpPr>
            <a:spLocks noGrp="1"/>
          </p:cNvSpPr>
          <p:nvPr>
            <p:ph type="dt" sz="half" idx="10"/>
          </p:nvPr>
        </p:nvSpPr>
        <p:spPr/>
        <p:txBody>
          <a:bodyPr/>
          <a:lstStyle/>
          <a:p>
            <a:fld id="{FE4B10AA-75F1-4C15-A4EA-1E96C392334E}" type="datetimeFigureOut">
              <a:rPr lang="nl-NL" smtClean="0"/>
              <a:t>2-4-2024</a:t>
            </a:fld>
            <a:endParaRPr lang="nl-NL"/>
          </a:p>
        </p:txBody>
      </p:sp>
      <p:sp>
        <p:nvSpPr>
          <p:cNvPr id="4" name="Tijdelijke aanduiding voor voettekst 3">
            <a:extLst>
              <a:ext uri="{FF2B5EF4-FFF2-40B4-BE49-F238E27FC236}">
                <a16:creationId xmlns:a16="http://schemas.microsoft.com/office/drawing/2014/main" id="{82D2301F-D5A0-E2EA-A42E-0E9595235E07}"/>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BBBEA87A-D4B8-C695-7276-85676C30B454}"/>
              </a:ext>
            </a:extLst>
          </p:cNvPr>
          <p:cNvSpPr>
            <a:spLocks noGrp="1"/>
          </p:cNvSpPr>
          <p:nvPr>
            <p:ph type="sldNum" sz="quarter" idx="12"/>
          </p:nvPr>
        </p:nvSpPr>
        <p:spPr/>
        <p:txBody>
          <a:bodyPr/>
          <a:lstStyle/>
          <a:p>
            <a:fld id="{6D9FE5EA-9EB2-4938-A82D-48BC59CDEE0C}" type="slidenum">
              <a:rPr lang="nl-NL" smtClean="0"/>
              <a:t>‹nr.›</a:t>
            </a:fld>
            <a:endParaRPr lang="nl-NL"/>
          </a:p>
        </p:txBody>
      </p:sp>
    </p:spTree>
    <p:extLst>
      <p:ext uri="{BB962C8B-B14F-4D97-AF65-F5344CB8AC3E}">
        <p14:creationId xmlns:p14="http://schemas.microsoft.com/office/powerpoint/2010/main" val="3446302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86463CD-B750-6AEB-4CCF-68CCE27B16EC}"/>
              </a:ext>
            </a:extLst>
          </p:cNvPr>
          <p:cNvSpPr>
            <a:spLocks noGrp="1"/>
          </p:cNvSpPr>
          <p:nvPr>
            <p:ph type="dt" sz="half" idx="10"/>
          </p:nvPr>
        </p:nvSpPr>
        <p:spPr/>
        <p:txBody>
          <a:bodyPr/>
          <a:lstStyle/>
          <a:p>
            <a:fld id="{FE4B10AA-75F1-4C15-A4EA-1E96C392334E}" type="datetimeFigureOut">
              <a:rPr lang="nl-NL" smtClean="0"/>
              <a:t>2-4-2024</a:t>
            </a:fld>
            <a:endParaRPr lang="nl-NL"/>
          </a:p>
        </p:txBody>
      </p:sp>
      <p:sp>
        <p:nvSpPr>
          <p:cNvPr id="3" name="Tijdelijke aanduiding voor voettekst 2">
            <a:extLst>
              <a:ext uri="{FF2B5EF4-FFF2-40B4-BE49-F238E27FC236}">
                <a16:creationId xmlns:a16="http://schemas.microsoft.com/office/drawing/2014/main" id="{0D40C809-4F51-3AC4-2B61-C1C64FC97B6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F6EADBF6-A1FC-9527-57EA-CF9C7DE18FF1}"/>
              </a:ext>
            </a:extLst>
          </p:cNvPr>
          <p:cNvSpPr>
            <a:spLocks noGrp="1"/>
          </p:cNvSpPr>
          <p:nvPr>
            <p:ph type="sldNum" sz="quarter" idx="12"/>
          </p:nvPr>
        </p:nvSpPr>
        <p:spPr/>
        <p:txBody>
          <a:bodyPr/>
          <a:lstStyle/>
          <a:p>
            <a:fld id="{6D9FE5EA-9EB2-4938-A82D-48BC59CDEE0C}" type="slidenum">
              <a:rPr lang="nl-NL" smtClean="0"/>
              <a:t>‹nr.›</a:t>
            </a:fld>
            <a:endParaRPr lang="nl-NL"/>
          </a:p>
        </p:txBody>
      </p:sp>
    </p:spTree>
    <p:extLst>
      <p:ext uri="{BB962C8B-B14F-4D97-AF65-F5344CB8AC3E}">
        <p14:creationId xmlns:p14="http://schemas.microsoft.com/office/powerpoint/2010/main" val="2039913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92AC29-B613-4341-6481-494A76E195D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44B5C225-A8E5-97FA-1B43-D38CFDB48A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4393DBA8-EF03-5C77-E01D-546E85C0F3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BEBEAE0-D617-E027-B2B5-EBE93A1C4DF2}"/>
              </a:ext>
            </a:extLst>
          </p:cNvPr>
          <p:cNvSpPr>
            <a:spLocks noGrp="1"/>
          </p:cNvSpPr>
          <p:nvPr>
            <p:ph type="dt" sz="half" idx="10"/>
          </p:nvPr>
        </p:nvSpPr>
        <p:spPr/>
        <p:txBody>
          <a:bodyPr/>
          <a:lstStyle/>
          <a:p>
            <a:fld id="{FE4B10AA-75F1-4C15-A4EA-1E96C392334E}" type="datetimeFigureOut">
              <a:rPr lang="nl-NL" smtClean="0"/>
              <a:t>2-4-2024</a:t>
            </a:fld>
            <a:endParaRPr lang="nl-NL"/>
          </a:p>
        </p:txBody>
      </p:sp>
      <p:sp>
        <p:nvSpPr>
          <p:cNvPr id="6" name="Tijdelijke aanduiding voor voettekst 5">
            <a:extLst>
              <a:ext uri="{FF2B5EF4-FFF2-40B4-BE49-F238E27FC236}">
                <a16:creationId xmlns:a16="http://schemas.microsoft.com/office/drawing/2014/main" id="{8113FE8A-FD81-E56B-2FFC-36E833DCF0A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72FD01D-91CD-20B2-F6A3-E784E698DB13}"/>
              </a:ext>
            </a:extLst>
          </p:cNvPr>
          <p:cNvSpPr>
            <a:spLocks noGrp="1"/>
          </p:cNvSpPr>
          <p:nvPr>
            <p:ph type="sldNum" sz="quarter" idx="12"/>
          </p:nvPr>
        </p:nvSpPr>
        <p:spPr/>
        <p:txBody>
          <a:bodyPr/>
          <a:lstStyle/>
          <a:p>
            <a:fld id="{6D9FE5EA-9EB2-4938-A82D-48BC59CDEE0C}" type="slidenum">
              <a:rPr lang="nl-NL" smtClean="0"/>
              <a:t>‹nr.›</a:t>
            </a:fld>
            <a:endParaRPr lang="nl-NL"/>
          </a:p>
        </p:txBody>
      </p:sp>
    </p:spTree>
    <p:extLst>
      <p:ext uri="{BB962C8B-B14F-4D97-AF65-F5344CB8AC3E}">
        <p14:creationId xmlns:p14="http://schemas.microsoft.com/office/powerpoint/2010/main" val="617810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C60D15-A5CF-6FF9-5311-652CE45AE30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EEFA0BC0-6CD7-0940-187D-9CED7D7E50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B3EEF50D-6B63-B249-7672-00DA616FDE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FF6E321-D54B-3C14-2E96-0A92417BAAC5}"/>
              </a:ext>
            </a:extLst>
          </p:cNvPr>
          <p:cNvSpPr>
            <a:spLocks noGrp="1"/>
          </p:cNvSpPr>
          <p:nvPr>
            <p:ph type="dt" sz="half" idx="10"/>
          </p:nvPr>
        </p:nvSpPr>
        <p:spPr/>
        <p:txBody>
          <a:bodyPr/>
          <a:lstStyle/>
          <a:p>
            <a:fld id="{FE4B10AA-75F1-4C15-A4EA-1E96C392334E}" type="datetimeFigureOut">
              <a:rPr lang="nl-NL" smtClean="0"/>
              <a:t>2-4-2024</a:t>
            </a:fld>
            <a:endParaRPr lang="nl-NL"/>
          </a:p>
        </p:txBody>
      </p:sp>
      <p:sp>
        <p:nvSpPr>
          <p:cNvPr id="6" name="Tijdelijke aanduiding voor voettekst 5">
            <a:extLst>
              <a:ext uri="{FF2B5EF4-FFF2-40B4-BE49-F238E27FC236}">
                <a16:creationId xmlns:a16="http://schemas.microsoft.com/office/drawing/2014/main" id="{AE58437C-C561-2410-BC69-8540E1666712}"/>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EF95CD9-4747-7E32-884D-4D90F47A05E1}"/>
              </a:ext>
            </a:extLst>
          </p:cNvPr>
          <p:cNvSpPr>
            <a:spLocks noGrp="1"/>
          </p:cNvSpPr>
          <p:nvPr>
            <p:ph type="sldNum" sz="quarter" idx="12"/>
          </p:nvPr>
        </p:nvSpPr>
        <p:spPr/>
        <p:txBody>
          <a:bodyPr/>
          <a:lstStyle/>
          <a:p>
            <a:fld id="{6D9FE5EA-9EB2-4938-A82D-48BC59CDEE0C}" type="slidenum">
              <a:rPr lang="nl-NL" smtClean="0"/>
              <a:t>‹nr.›</a:t>
            </a:fld>
            <a:endParaRPr lang="nl-NL"/>
          </a:p>
        </p:txBody>
      </p:sp>
    </p:spTree>
    <p:extLst>
      <p:ext uri="{BB962C8B-B14F-4D97-AF65-F5344CB8AC3E}">
        <p14:creationId xmlns:p14="http://schemas.microsoft.com/office/powerpoint/2010/main" val="1653023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0DF42-5CBE-DA43-84DC-80DF154638D3}"/>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3D033803-7563-4830-6073-7F1FB440A7A9}"/>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7B04289-27F1-9180-B32F-90F3E3E7A168}"/>
              </a:ext>
            </a:extLst>
          </p:cNvPr>
          <p:cNvSpPr>
            <a:spLocks noGrp="1"/>
          </p:cNvSpPr>
          <p:nvPr>
            <p:ph type="dt" sz="half" idx="10"/>
          </p:nvPr>
        </p:nvSpPr>
        <p:spPr/>
        <p:txBody>
          <a:bodyPr/>
          <a:lstStyle/>
          <a:p>
            <a:fld id="{FE4B10AA-75F1-4C15-A4EA-1E96C392334E}" type="datetimeFigureOut">
              <a:rPr lang="nl-NL" smtClean="0"/>
              <a:t>2-4-2024</a:t>
            </a:fld>
            <a:endParaRPr lang="nl-NL"/>
          </a:p>
        </p:txBody>
      </p:sp>
      <p:sp>
        <p:nvSpPr>
          <p:cNvPr id="5" name="Tijdelijke aanduiding voor voettekst 4">
            <a:extLst>
              <a:ext uri="{FF2B5EF4-FFF2-40B4-BE49-F238E27FC236}">
                <a16:creationId xmlns:a16="http://schemas.microsoft.com/office/drawing/2014/main" id="{75DB36F8-7C3B-7787-9DB9-F13D1779C9C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F0EA15E-B738-DAB6-BD62-EB70F24580AF}"/>
              </a:ext>
            </a:extLst>
          </p:cNvPr>
          <p:cNvSpPr>
            <a:spLocks noGrp="1"/>
          </p:cNvSpPr>
          <p:nvPr>
            <p:ph type="sldNum" sz="quarter" idx="12"/>
          </p:nvPr>
        </p:nvSpPr>
        <p:spPr/>
        <p:txBody>
          <a:bodyPr/>
          <a:lstStyle/>
          <a:p>
            <a:fld id="{6D9FE5EA-9EB2-4938-A82D-48BC59CDEE0C}" type="slidenum">
              <a:rPr lang="nl-NL" smtClean="0"/>
              <a:t>‹nr.›</a:t>
            </a:fld>
            <a:endParaRPr lang="nl-NL"/>
          </a:p>
        </p:txBody>
      </p:sp>
    </p:spTree>
    <p:extLst>
      <p:ext uri="{BB962C8B-B14F-4D97-AF65-F5344CB8AC3E}">
        <p14:creationId xmlns:p14="http://schemas.microsoft.com/office/powerpoint/2010/main" val="4058319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0EA19313-C9A2-A847-11EB-8D0865DE69C2}"/>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9728EFD6-91D2-2BA7-A991-A70729E6E735}"/>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7913BC6-A67E-ED17-A247-6EBA3EB27251}"/>
              </a:ext>
            </a:extLst>
          </p:cNvPr>
          <p:cNvSpPr>
            <a:spLocks noGrp="1"/>
          </p:cNvSpPr>
          <p:nvPr>
            <p:ph type="dt" sz="half" idx="10"/>
          </p:nvPr>
        </p:nvSpPr>
        <p:spPr/>
        <p:txBody>
          <a:bodyPr/>
          <a:lstStyle/>
          <a:p>
            <a:fld id="{FE4B10AA-75F1-4C15-A4EA-1E96C392334E}" type="datetimeFigureOut">
              <a:rPr lang="nl-NL" smtClean="0"/>
              <a:t>2-4-2024</a:t>
            </a:fld>
            <a:endParaRPr lang="nl-NL"/>
          </a:p>
        </p:txBody>
      </p:sp>
      <p:sp>
        <p:nvSpPr>
          <p:cNvPr id="5" name="Tijdelijke aanduiding voor voettekst 4">
            <a:extLst>
              <a:ext uri="{FF2B5EF4-FFF2-40B4-BE49-F238E27FC236}">
                <a16:creationId xmlns:a16="http://schemas.microsoft.com/office/drawing/2014/main" id="{A0D0EE92-371B-CF85-5C12-C72E8F9E072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07983DF-76E7-6B55-60DB-164D636C7468}"/>
              </a:ext>
            </a:extLst>
          </p:cNvPr>
          <p:cNvSpPr>
            <a:spLocks noGrp="1"/>
          </p:cNvSpPr>
          <p:nvPr>
            <p:ph type="sldNum" sz="quarter" idx="12"/>
          </p:nvPr>
        </p:nvSpPr>
        <p:spPr/>
        <p:txBody>
          <a:bodyPr/>
          <a:lstStyle/>
          <a:p>
            <a:fld id="{6D9FE5EA-9EB2-4938-A82D-48BC59CDEE0C}" type="slidenum">
              <a:rPr lang="nl-NL" smtClean="0"/>
              <a:t>‹nr.›</a:t>
            </a:fld>
            <a:endParaRPr lang="nl-NL"/>
          </a:p>
        </p:txBody>
      </p:sp>
    </p:spTree>
    <p:extLst>
      <p:ext uri="{BB962C8B-B14F-4D97-AF65-F5344CB8AC3E}">
        <p14:creationId xmlns:p14="http://schemas.microsoft.com/office/powerpoint/2010/main" val="1641249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4221A784-70C5-2673-51DD-89BA7D04CD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B25FEC96-F026-38B5-BCF2-49DEAD95E5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603A3C5-E1C8-E836-2556-AEA30C141E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4B10AA-75F1-4C15-A4EA-1E96C392334E}" type="datetimeFigureOut">
              <a:rPr lang="nl-NL" smtClean="0"/>
              <a:t>2-4-2024</a:t>
            </a:fld>
            <a:endParaRPr lang="nl-NL"/>
          </a:p>
        </p:txBody>
      </p:sp>
      <p:sp>
        <p:nvSpPr>
          <p:cNvPr id="5" name="Tijdelijke aanduiding voor voettekst 4">
            <a:extLst>
              <a:ext uri="{FF2B5EF4-FFF2-40B4-BE49-F238E27FC236}">
                <a16:creationId xmlns:a16="http://schemas.microsoft.com/office/drawing/2014/main" id="{BF9FF524-3BB5-E2B6-2924-93A83B2B56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8CFB2548-01F2-48EF-DCC2-60A18EFE30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9FE5EA-9EB2-4938-A82D-48BC59CDEE0C}" type="slidenum">
              <a:rPr lang="nl-NL" smtClean="0"/>
              <a:t>‹nr.›</a:t>
            </a:fld>
            <a:endParaRPr lang="nl-NL"/>
          </a:p>
        </p:txBody>
      </p:sp>
    </p:spTree>
    <p:extLst>
      <p:ext uri="{BB962C8B-B14F-4D97-AF65-F5344CB8AC3E}">
        <p14:creationId xmlns:p14="http://schemas.microsoft.com/office/powerpoint/2010/main" val="26295231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mailto:k.brummelhuis@vrtwente.n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s://www.vrtwente.nl/zvs-twent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Afbeelding met tekst, Lettertype, wit, Graphics&#10;&#10;Automatisch gegenereerde beschrijving">
            <a:extLst>
              <a:ext uri="{FF2B5EF4-FFF2-40B4-BE49-F238E27FC236}">
                <a16:creationId xmlns:a16="http://schemas.microsoft.com/office/drawing/2014/main" id="{1963D6F3-B191-08CA-AE95-AE3F7E0477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1633" y="2601628"/>
            <a:ext cx="5428528" cy="2714264"/>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hoek 8">
            <a:extLst>
              <a:ext uri="{FF2B5EF4-FFF2-40B4-BE49-F238E27FC236}">
                <a16:creationId xmlns:a16="http://schemas.microsoft.com/office/drawing/2014/main" id="{596DE3E4-C633-72E6-3988-F4DD0855B136}"/>
              </a:ext>
            </a:extLst>
          </p:cNvPr>
          <p:cNvSpPr/>
          <p:nvPr/>
        </p:nvSpPr>
        <p:spPr>
          <a:xfrm>
            <a:off x="1856792" y="1201175"/>
            <a:ext cx="7893698" cy="702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4400" b="1" dirty="0">
                <a:solidFill>
                  <a:schemeClr val="tx1">
                    <a:lumMod val="75000"/>
                    <a:lumOff val="25000"/>
                  </a:schemeClr>
                </a:solidFill>
              </a:rPr>
              <a:t>Bijpraatsessie Versterkingsagenda</a:t>
            </a:r>
          </a:p>
          <a:p>
            <a:r>
              <a:rPr lang="nl-NL" sz="4400" b="1" dirty="0">
                <a:solidFill>
                  <a:schemeClr val="tx1">
                    <a:lumMod val="75000"/>
                    <a:lumOff val="25000"/>
                  </a:schemeClr>
                </a:solidFill>
              </a:rPr>
              <a:t>2-4-2024</a:t>
            </a:r>
          </a:p>
        </p:txBody>
      </p:sp>
      <p:sp>
        <p:nvSpPr>
          <p:cNvPr id="2" name="Rechthoek 1">
            <a:extLst>
              <a:ext uri="{FF2B5EF4-FFF2-40B4-BE49-F238E27FC236}">
                <a16:creationId xmlns:a16="http://schemas.microsoft.com/office/drawing/2014/main" id="{31A164B9-124C-7509-1744-545C00C790E2}"/>
              </a:ext>
            </a:extLst>
          </p:cNvPr>
          <p:cNvSpPr/>
          <p:nvPr/>
        </p:nvSpPr>
        <p:spPr>
          <a:xfrm>
            <a:off x="9356642" y="5846670"/>
            <a:ext cx="2693117" cy="682263"/>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chemeClr val="bg2">
                    <a:lumMod val="25000"/>
                  </a:schemeClr>
                </a:solidFill>
              </a:rPr>
              <a:t>Katleen Horck-Brummelhuis</a:t>
            </a:r>
          </a:p>
          <a:p>
            <a:pPr algn="ctr"/>
            <a:r>
              <a:rPr lang="nl-NL" sz="1400" dirty="0">
                <a:hlinkClick r:id="rId4"/>
              </a:rPr>
              <a:t>k.brummelhuis@vrtwente.nl</a:t>
            </a:r>
            <a:endParaRPr lang="nl-NL" sz="1400" dirty="0"/>
          </a:p>
          <a:p>
            <a:pPr algn="ctr"/>
            <a:r>
              <a:rPr lang="nl-NL" sz="1400" dirty="0">
                <a:solidFill>
                  <a:schemeClr val="bg2">
                    <a:lumMod val="25000"/>
                  </a:schemeClr>
                </a:solidFill>
              </a:rPr>
              <a:t>06 28506147</a:t>
            </a:r>
          </a:p>
        </p:txBody>
      </p:sp>
    </p:spTree>
    <p:extLst>
      <p:ext uri="{BB962C8B-B14F-4D97-AF65-F5344CB8AC3E}">
        <p14:creationId xmlns:p14="http://schemas.microsoft.com/office/powerpoint/2010/main" val="3974503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Afbeelding met tekst, Lettertype, wit, Graphics&#10;&#10;Automatisch gegenereerde beschrijving">
            <a:extLst>
              <a:ext uri="{FF2B5EF4-FFF2-40B4-BE49-F238E27FC236}">
                <a16:creationId xmlns:a16="http://schemas.microsoft.com/office/drawing/2014/main" id="{1963D6F3-B191-08CA-AE95-AE3F7E0477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0831" y="5160787"/>
            <a:ext cx="3074494" cy="1537247"/>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hoek 8">
            <a:extLst>
              <a:ext uri="{FF2B5EF4-FFF2-40B4-BE49-F238E27FC236}">
                <a16:creationId xmlns:a16="http://schemas.microsoft.com/office/drawing/2014/main" id="{596DE3E4-C633-72E6-3988-F4DD0855B136}"/>
              </a:ext>
            </a:extLst>
          </p:cNvPr>
          <p:cNvSpPr/>
          <p:nvPr/>
        </p:nvSpPr>
        <p:spPr>
          <a:xfrm>
            <a:off x="1856792" y="1733979"/>
            <a:ext cx="7893698" cy="702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l-NL" sz="4400" b="1" dirty="0">
              <a:solidFill>
                <a:schemeClr val="tx1">
                  <a:lumMod val="75000"/>
                  <a:lumOff val="25000"/>
                </a:schemeClr>
              </a:solidFill>
            </a:endParaRPr>
          </a:p>
        </p:txBody>
      </p:sp>
      <p:sp>
        <p:nvSpPr>
          <p:cNvPr id="11" name="Rechthoek 10">
            <a:extLst>
              <a:ext uri="{FF2B5EF4-FFF2-40B4-BE49-F238E27FC236}">
                <a16:creationId xmlns:a16="http://schemas.microsoft.com/office/drawing/2014/main" id="{664F0A87-8892-73B0-2328-A65E9F96C112}"/>
              </a:ext>
            </a:extLst>
          </p:cNvPr>
          <p:cNvSpPr/>
          <p:nvPr/>
        </p:nvSpPr>
        <p:spPr>
          <a:xfrm>
            <a:off x="1810629" y="2705970"/>
            <a:ext cx="8928905" cy="245481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nl-NL" sz="2800" dirty="0">
              <a:solidFill>
                <a:schemeClr val="tx1">
                  <a:lumMod val="75000"/>
                  <a:lumOff val="25000"/>
                </a:schemeClr>
              </a:solidFill>
            </a:endParaRPr>
          </a:p>
        </p:txBody>
      </p:sp>
      <p:sp useBgFill="1">
        <p:nvSpPr>
          <p:cNvPr id="2" name="Rectangle 7">
            <a:extLst>
              <a:ext uri="{FF2B5EF4-FFF2-40B4-BE49-F238E27FC236}">
                <a16:creationId xmlns:a16="http://schemas.microsoft.com/office/drawing/2014/main" id="{48FC98E1-3837-986E-5B8E-6E053845B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532804"/>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el 1">
            <a:extLst>
              <a:ext uri="{FF2B5EF4-FFF2-40B4-BE49-F238E27FC236}">
                <a16:creationId xmlns:a16="http://schemas.microsoft.com/office/drawing/2014/main" id="{EE3C5F0C-F284-774B-555A-4DEFFA0E9D53}"/>
              </a:ext>
            </a:extLst>
          </p:cNvPr>
          <p:cNvSpPr txBox="1">
            <a:spLocks/>
          </p:cNvSpPr>
          <p:nvPr/>
        </p:nvSpPr>
        <p:spPr>
          <a:xfrm>
            <a:off x="1065547" y="717722"/>
            <a:ext cx="9688296" cy="1041029"/>
          </a:xfrm>
          <a:prstGeom prst="rect">
            <a:avLst/>
          </a:prstGeom>
        </p:spPr>
        <p:txBody>
          <a:bodyPr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4000" b="1" dirty="0">
                <a:solidFill>
                  <a:schemeClr val="tx1">
                    <a:lumMod val="85000"/>
                    <a:lumOff val="15000"/>
                  </a:schemeClr>
                </a:solidFill>
                <a:latin typeface="+mn-lt"/>
              </a:rPr>
              <a:t>Samen werken aan zorg en veiligheid</a:t>
            </a:r>
          </a:p>
        </p:txBody>
      </p:sp>
      <p:sp>
        <p:nvSpPr>
          <p:cNvPr id="4" name="Tijdelijke aanduiding voor inhoud 2">
            <a:extLst>
              <a:ext uri="{FF2B5EF4-FFF2-40B4-BE49-F238E27FC236}">
                <a16:creationId xmlns:a16="http://schemas.microsoft.com/office/drawing/2014/main" id="{5E9C8397-9DBE-6F43-E901-046CA8B98ED9}"/>
              </a:ext>
            </a:extLst>
          </p:cNvPr>
          <p:cNvSpPr txBox="1">
            <a:spLocks/>
          </p:cNvSpPr>
          <p:nvPr/>
        </p:nvSpPr>
        <p:spPr>
          <a:xfrm>
            <a:off x="1136397" y="2577875"/>
            <a:ext cx="9688296" cy="3161411"/>
          </a:xfrm>
          <a:prstGeom prst="rect">
            <a:avLst/>
          </a:prstGeom>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nl-NL" sz="2000"/>
          </a:p>
          <a:p>
            <a:pPr marL="0" indent="0">
              <a:buFont typeface="Arial" panose="020B0604020202020204" pitchFamily="34" charset="0"/>
              <a:buNone/>
            </a:pPr>
            <a:endParaRPr lang="nl-NL" sz="2000"/>
          </a:p>
          <a:p>
            <a:pPr marL="0" indent="0">
              <a:buFont typeface="Arial" panose="020B0604020202020204" pitchFamily="34" charset="0"/>
              <a:buNone/>
            </a:pPr>
            <a:endParaRPr lang="nl-NL" sz="2000" dirty="0"/>
          </a:p>
        </p:txBody>
      </p:sp>
      <p:sp>
        <p:nvSpPr>
          <p:cNvPr id="6" name="Rectangle 9">
            <a:extLst>
              <a:ext uri="{FF2B5EF4-FFF2-40B4-BE49-F238E27FC236}">
                <a16:creationId xmlns:a16="http://schemas.microsoft.com/office/drawing/2014/main" id="{A15E3F17-CADD-8CB1-7EEB-01D22563AE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a:off x="0" y="6933603"/>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1">
            <a:extLst>
              <a:ext uri="{FF2B5EF4-FFF2-40B4-BE49-F238E27FC236}">
                <a16:creationId xmlns:a16="http://schemas.microsoft.com/office/drawing/2014/main" id="{BE6B4E6F-9D38-6D9D-1D76-2AF785C90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038600" y="6933603"/>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hthoek 12">
            <a:extLst>
              <a:ext uri="{FF2B5EF4-FFF2-40B4-BE49-F238E27FC236}">
                <a16:creationId xmlns:a16="http://schemas.microsoft.com/office/drawing/2014/main" id="{EDD93AE0-4679-9DD3-2C39-B1D86047F397}"/>
              </a:ext>
            </a:extLst>
          </p:cNvPr>
          <p:cNvSpPr/>
          <p:nvPr/>
        </p:nvSpPr>
        <p:spPr>
          <a:xfrm>
            <a:off x="326003" y="3412481"/>
            <a:ext cx="10551381" cy="46402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ekstvak 14">
            <a:extLst>
              <a:ext uri="{FF2B5EF4-FFF2-40B4-BE49-F238E27FC236}">
                <a16:creationId xmlns:a16="http://schemas.microsoft.com/office/drawing/2014/main" id="{9D5A45D3-B94A-F532-1FC0-A2E6E755387C}"/>
              </a:ext>
            </a:extLst>
          </p:cNvPr>
          <p:cNvSpPr txBox="1"/>
          <p:nvPr/>
        </p:nvSpPr>
        <p:spPr>
          <a:xfrm>
            <a:off x="3824102" y="5712679"/>
            <a:ext cx="8040238" cy="461665"/>
          </a:xfrm>
          <a:prstGeom prst="rect">
            <a:avLst/>
          </a:prstGeom>
          <a:noFill/>
        </p:spPr>
        <p:txBody>
          <a:bodyPr wrap="square">
            <a:spAutoFit/>
          </a:bodyPr>
          <a:lstStyle/>
          <a:p>
            <a:r>
              <a:rPr lang="nl-NL" sz="2400" i="1" dirty="0"/>
              <a:t>We staan gezamenlijk voor grote maatschappelijke opgaven</a:t>
            </a:r>
          </a:p>
        </p:txBody>
      </p:sp>
      <p:pic>
        <p:nvPicPr>
          <p:cNvPr id="17" name="Graphic 16" descr="Markering met effen opvulling">
            <a:extLst>
              <a:ext uri="{FF2B5EF4-FFF2-40B4-BE49-F238E27FC236}">
                <a16:creationId xmlns:a16="http://schemas.microsoft.com/office/drawing/2014/main" id="{9BF0D40B-671D-DD68-9ACE-CDB1BB3EEDF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41716" y="1983947"/>
            <a:ext cx="569794" cy="569794"/>
          </a:xfrm>
          <a:prstGeom prst="rect">
            <a:avLst/>
          </a:prstGeom>
        </p:spPr>
      </p:pic>
      <p:cxnSp>
        <p:nvCxnSpPr>
          <p:cNvPr id="19" name="Rechte verbindingslijn 18">
            <a:extLst>
              <a:ext uri="{FF2B5EF4-FFF2-40B4-BE49-F238E27FC236}">
                <a16:creationId xmlns:a16="http://schemas.microsoft.com/office/drawing/2014/main" id="{5BA7E246-3BF0-0267-8FF7-DEFFC7CC996A}"/>
              </a:ext>
            </a:extLst>
          </p:cNvPr>
          <p:cNvCxnSpPr>
            <a:cxnSpLocks/>
          </p:cNvCxnSpPr>
          <p:nvPr/>
        </p:nvCxnSpPr>
        <p:spPr>
          <a:xfrm flipH="1">
            <a:off x="1216550" y="2466277"/>
            <a:ext cx="10063" cy="115163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Zeshoek 20">
            <a:extLst>
              <a:ext uri="{FF2B5EF4-FFF2-40B4-BE49-F238E27FC236}">
                <a16:creationId xmlns:a16="http://schemas.microsoft.com/office/drawing/2014/main" id="{BE555B81-BBB1-027B-4389-4E1A56F57735}"/>
              </a:ext>
            </a:extLst>
          </p:cNvPr>
          <p:cNvSpPr/>
          <p:nvPr/>
        </p:nvSpPr>
        <p:spPr>
          <a:xfrm>
            <a:off x="1160890" y="3625861"/>
            <a:ext cx="103367" cy="95416"/>
          </a:xfrm>
          <a:prstGeom prst="hexag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3" name="Graphic 22" descr="Markering met effen opvulling">
            <a:extLst>
              <a:ext uri="{FF2B5EF4-FFF2-40B4-BE49-F238E27FC236}">
                <a16:creationId xmlns:a16="http://schemas.microsoft.com/office/drawing/2014/main" id="{EA9ACB13-7A92-8C22-690A-1280F11BB26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030011" y="2017078"/>
            <a:ext cx="569794" cy="569794"/>
          </a:xfrm>
          <a:prstGeom prst="rect">
            <a:avLst/>
          </a:prstGeom>
        </p:spPr>
      </p:pic>
      <p:cxnSp>
        <p:nvCxnSpPr>
          <p:cNvPr id="24" name="Rechte verbindingslijn 23">
            <a:extLst>
              <a:ext uri="{FF2B5EF4-FFF2-40B4-BE49-F238E27FC236}">
                <a16:creationId xmlns:a16="http://schemas.microsoft.com/office/drawing/2014/main" id="{014E90E0-7141-3DCF-2BD7-906D2A8135E3}"/>
              </a:ext>
            </a:extLst>
          </p:cNvPr>
          <p:cNvCxnSpPr>
            <a:cxnSpLocks/>
          </p:cNvCxnSpPr>
          <p:nvPr/>
        </p:nvCxnSpPr>
        <p:spPr>
          <a:xfrm flipH="1">
            <a:off x="5304845" y="2499408"/>
            <a:ext cx="10063" cy="115163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Zeshoek 24">
            <a:extLst>
              <a:ext uri="{FF2B5EF4-FFF2-40B4-BE49-F238E27FC236}">
                <a16:creationId xmlns:a16="http://schemas.microsoft.com/office/drawing/2014/main" id="{A45D64DE-FB58-866D-98C6-9DE20A8996F3}"/>
              </a:ext>
            </a:extLst>
          </p:cNvPr>
          <p:cNvSpPr/>
          <p:nvPr/>
        </p:nvSpPr>
        <p:spPr>
          <a:xfrm>
            <a:off x="5249185" y="3658992"/>
            <a:ext cx="103367" cy="95416"/>
          </a:xfrm>
          <a:prstGeom prst="hexag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6" name="Afbeelding 25">
            <a:extLst>
              <a:ext uri="{FF2B5EF4-FFF2-40B4-BE49-F238E27FC236}">
                <a16:creationId xmlns:a16="http://schemas.microsoft.com/office/drawing/2014/main" id="{4D162E93-F0B6-59C4-EED5-77F292B31A96}"/>
              </a:ext>
            </a:extLst>
          </p:cNvPr>
          <p:cNvPicPr>
            <a:picLocks noChangeAspect="1"/>
          </p:cNvPicPr>
          <p:nvPr/>
        </p:nvPicPr>
        <p:blipFill>
          <a:blip r:embed="rId6"/>
          <a:stretch>
            <a:fillRect/>
          </a:stretch>
        </p:blipFill>
        <p:spPr>
          <a:xfrm rot="10800000">
            <a:off x="2827724" y="3614787"/>
            <a:ext cx="573074" cy="1743607"/>
          </a:xfrm>
          <a:prstGeom prst="rect">
            <a:avLst/>
          </a:prstGeom>
        </p:spPr>
      </p:pic>
      <p:pic>
        <p:nvPicPr>
          <p:cNvPr id="27" name="Afbeelding 26">
            <a:extLst>
              <a:ext uri="{FF2B5EF4-FFF2-40B4-BE49-F238E27FC236}">
                <a16:creationId xmlns:a16="http://schemas.microsoft.com/office/drawing/2014/main" id="{EADE7E9F-0615-BCED-B614-4FF1F0596B91}"/>
              </a:ext>
            </a:extLst>
          </p:cNvPr>
          <p:cNvPicPr>
            <a:picLocks noChangeAspect="1"/>
          </p:cNvPicPr>
          <p:nvPr/>
        </p:nvPicPr>
        <p:blipFill>
          <a:blip r:embed="rId6"/>
          <a:stretch>
            <a:fillRect/>
          </a:stretch>
        </p:blipFill>
        <p:spPr>
          <a:xfrm rot="10800000">
            <a:off x="6979630" y="3584307"/>
            <a:ext cx="573074" cy="1743607"/>
          </a:xfrm>
          <a:prstGeom prst="rect">
            <a:avLst/>
          </a:prstGeom>
        </p:spPr>
      </p:pic>
      <p:sp>
        <p:nvSpPr>
          <p:cNvPr id="28" name="Tekstvak 27">
            <a:extLst>
              <a:ext uri="{FF2B5EF4-FFF2-40B4-BE49-F238E27FC236}">
                <a16:creationId xmlns:a16="http://schemas.microsoft.com/office/drawing/2014/main" id="{FE478EC5-0891-B26A-6B5A-903276379B40}"/>
              </a:ext>
            </a:extLst>
          </p:cNvPr>
          <p:cNvSpPr txBox="1"/>
          <p:nvPr/>
        </p:nvSpPr>
        <p:spPr>
          <a:xfrm>
            <a:off x="373711" y="3490689"/>
            <a:ext cx="874643" cy="369332"/>
          </a:xfrm>
          <a:prstGeom prst="rect">
            <a:avLst/>
          </a:prstGeom>
          <a:noFill/>
        </p:spPr>
        <p:txBody>
          <a:bodyPr wrap="square" rtlCol="0">
            <a:spAutoFit/>
          </a:bodyPr>
          <a:lstStyle/>
          <a:p>
            <a:r>
              <a:rPr lang="nl-NL" dirty="0"/>
              <a:t>&lt;2015</a:t>
            </a:r>
          </a:p>
        </p:txBody>
      </p:sp>
      <p:sp>
        <p:nvSpPr>
          <p:cNvPr id="29" name="Tekstvak 28">
            <a:extLst>
              <a:ext uri="{FF2B5EF4-FFF2-40B4-BE49-F238E27FC236}">
                <a16:creationId xmlns:a16="http://schemas.microsoft.com/office/drawing/2014/main" id="{1F5048A6-052C-8A41-1310-D4689BF28F06}"/>
              </a:ext>
            </a:extLst>
          </p:cNvPr>
          <p:cNvSpPr txBox="1"/>
          <p:nvPr/>
        </p:nvSpPr>
        <p:spPr>
          <a:xfrm>
            <a:off x="2474181" y="3460210"/>
            <a:ext cx="874643" cy="369332"/>
          </a:xfrm>
          <a:prstGeom prst="rect">
            <a:avLst/>
          </a:prstGeom>
          <a:noFill/>
        </p:spPr>
        <p:txBody>
          <a:bodyPr wrap="square" rtlCol="0">
            <a:spAutoFit/>
          </a:bodyPr>
          <a:lstStyle/>
          <a:p>
            <a:r>
              <a:rPr lang="nl-NL" dirty="0"/>
              <a:t>2017</a:t>
            </a:r>
          </a:p>
        </p:txBody>
      </p:sp>
      <p:sp>
        <p:nvSpPr>
          <p:cNvPr id="30" name="Tekstvak 29">
            <a:extLst>
              <a:ext uri="{FF2B5EF4-FFF2-40B4-BE49-F238E27FC236}">
                <a16:creationId xmlns:a16="http://schemas.microsoft.com/office/drawing/2014/main" id="{C435E88D-66FC-8321-86C0-46AA70412291}"/>
              </a:ext>
            </a:extLst>
          </p:cNvPr>
          <p:cNvSpPr txBox="1"/>
          <p:nvPr/>
        </p:nvSpPr>
        <p:spPr>
          <a:xfrm>
            <a:off x="4557423" y="3484064"/>
            <a:ext cx="874643" cy="369332"/>
          </a:xfrm>
          <a:prstGeom prst="rect">
            <a:avLst/>
          </a:prstGeom>
          <a:noFill/>
        </p:spPr>
        <p:txBody>
          <a:bodyPr wrap="square" rtlCol="0">
            <a:spAutoFit/>
          </a:bodyPr>
          <a:lstStyle/>
          <a:p>
            <a:r>
              <a:rPr lang="nl-NL" dirty="0"/>
              <a:t>2020</a:t>
            </a:r>
          </a:p>
        </p:txBody>
      </p:sp>
      <p:sp>
        <p:nvSpPr>
          <p:cNvPr id="31" name="Tekstvak 30">
            <a:extLst>
              <a:ext uri="{FF2B5EF4-FFF2-40B4-BE49-F238E27FC236}">
                <a16:creationId xmlns:a16="http://schemas.microsoft.com/office/drawing/2014/main" id="{4F6B53C3-758E-9AF0-23BD-93B299FD89DB}"/>
              </a:ext>
            </a:extLst>
          </p:cNvPr>
          <p:cNvSpPr txBox="1"/>
          <p:nvPr/>
        </p:nvSpPr>
        <p:spPr>
          <a:xfrm>
            <a:off x="6569102" y="3452258"/>
            <a:ext cx="874643" cy="369332"/>
          </a:xfrm>
          <a:prstGeom prst="rect">
            <a:avLst/>
          </a:prstGeom>
          <a:noFill/>
        </p:spPr>
        <p:txBody>
          <a:bodyPr wrap="square" rtlCol="0">
            <a:spAutoFit/>
          </a:bodyPr>
          <a:lstStyle/>
          <a:p>
            <a:r>
              <a:rPr lang="nl-NL" dirty="0"/>
              <a:t>2022</a:t>
            </a:r>
          </a:p>
        </p:txBody>
      </p:sp>
      <p:sp>
        <p:nvSpPr>
          <p:cNvPr id="32" name="Tekstvak 31">
            <a:extLst>
              <a:ext uri="{FF2B5EF4-FFF2-40B4-BE49-F238E27FC236}">
                <a16:creationId xmlns:a16="http://schemas.microsoft.com/office/drawing/2014/main" id="{A680C0B4-2E5E-5095-C675-78025C794FC1}"/>
              </a:ext>
            </a:extLst>
          </p:cNvPr>
          <p:cNvSpPr txBox="1"/>
          <p:nvPr/>
        </p:nvSpPr>
        <p:spPr>
          <a:xfrm>
            <a:off x="9167854" y="3444306"/>
            <a:ext cx="1066799" cy="369332"/>
          </a:xfrm>
          <a:prstGeom prst="rect">
            <a:avLst/>
          </a:prstGeom>
          <a:noFill/>
        </p:spPr>
        <p:txBody>
          <a:bodyPr wrap="square" rtlCol="0">
            <a:spAutoFit/>
          </a:bodyPr>
          <a:lstStyle/>
          <a:p>
            <a:r>
              <a:rPr lang="nl-NL" dirty="0"/>
              <a:t>2023 e.v.</a:t>
            </a:r>
          </a:p>
        </p:txBody>
      </p:sp>
      <p:sp>
        <p:nvSpPr>
          <p:cNvPr id="33" name="Tekstvak 32">
            <a:extLst>
              <a:ext uri="{FF2B5EF4-FFF2-40B4-BE49-F238E27FC236}">
                <a16:creationId xmlns:a16="http://schemas.microsoft.com/office/drawing/2014/main" id="{0479B835-C78E-25B7-A53D-1479863585C9}"/>
              </a:ext>
            </a:extLst>
          </p:cNvPr>
          <p:cNvSpPr txBox="1"/>
          <p:nvPr/>
        </p:nvSpPr>
        <p:spPr>
          <a:xfrm>
            <a:off x="209385" y="4113542"/>
            <a:ext cx="1834101" cy="1815882"/>
          </a:xfrm>
          <a:prstGeom prst="rect">
            <a:avLst/>
          </a:prstGeom>
          <a:noFill/>
        </p:spPr>
        <p:txBody>
          <a:bodyPr wrap="square" rtlCol="0">
            <a:spAutoFit/>
          </a:bodyPr>
          <a:lstStyle/>
          <a:p>
            <a:pPr algn="ctr"/>
            <a:r>
              <a:rPr lang="nl-NL" sz="1600" dirty="0"/>
              <a:t>Stuurgroep Veiligheidshuis Twente</a:t>
            </a:r>
          </a:p>
          <a:p>
            <a:pPr algn="ctr"/>
            <a:r>
              <a:rPr lang="nl-NL" sz="1600" dirty="0"/>
              <a:t>en</a:t>
            </a:r>
          </a:p>
          <a:p>
            <a:pPr algn="ctr"/>
            <a:r>
              <a:rPr lang="nl-NL" sz="1600" dirty="0"/>
              <a:t>Stuurgroep Huiselijk geweld en kindermishandeling</a:t>
            </a:r>
          </a:p>
        </p:txBody>
      </p:sp>
      <p:sp>
        <p:nvSpPr>
          <p:cNvPr id="34" name="Tekstvak 33">
            <a:extLst>
              <a:ext uri="{FF2B5EF4-FFF2-40B4-BE49-F238E27FC236}">
                <a16:creationId xmlns:a16="http://schemas.microsoft.com/office/drawing/2014/main" id="{3FB3924E-01F0-92C7-5352-0FB9233702F0}"/>
              </a:ext>
            </a:extLst>
          </p:cNvPr>
          <p:cNvSpPr txBox="1"/>
          <p:nvPr/>
        </p:nvSpPr>
        <p:spPr>
          <a:xfrm>
            <a:off x="2230342" y="2262213"/>
            <a:ext cx="1681700" cy="1077218"/>
          </a:xfrm>
          <a:prstGeom prst="rect">
            <a:avLst/>
          </a:prstGeom>
          <a:noFill/>
        </p:spPr>
        <p:txBody>
          <a:bodyPr wrap="square" rtlCol="0">
            <a:spAutoFit/>
          </a:bodyPr>
          <a:lstStyle/>
          <a:p>
            <a:pPr algn="ctr"/>
            <a:endParaRPr lang="nl-NL" sz="1600" dirty="0"/>
          </a:p>
          <a:p>
            <a:pPr algn="ctr"/>
            <a:r>
              <a:rPr lang="nl-NL" sz="1600" dirty="0"/>
              <a:t>Samenvoeging naar één stuurgroep ZVS</a:t>
            </a:r>
          </a:p>
        </p:txBody>
      </p:sp>
      <p:sp>
        <p:nvSpPr>
          <p:cNvPr id="35" name="Tekstvak 34">
            <a:extLst>
              <a:ext uri="{FF2B5EF4-FFF2-40B4-BE49-F238E27FC236}">
                <a16:creationId xmlns:a16="http://schemas.microsoft.com/office/drawing/2014/main" id="{CB454FDD-D745-F7A7-DB35-59B37C04836D}"/>
              </a:ext>
            </a:extLst>
          </p:cNvPr>
          <p:cNvSpPr txBox="1"/>
          <p:nvPr/>
        </p:nvSpPr>
        <p:spPr>
          <a:xfrm>
            <a:off x="4338764" y="3981020"/>
            <a:ext cx="1681700" cy="830997"/>
          </a:xfrm>
          <a:prstGeom prst="rect">
            <a:avLst/>
          </a:prstGeom>
          <a:noFill/>
        </p:spPr>
        <p:txBody>
          <a:bodyPr wrap="square" rtlCol="0">
            <a:spAutoFit/>
          </a:bodyPr>
          <a:lstStyle/>
          <a:p>
            <a:pPr algn="ctr"/>
            <a:r>
              <a:rPr lang="nl-NL" sz="1600" dirty="0"/>
              <a:t>Formalisering door </a:t>
            </a:r>
            <a:r>
              <a:rPr lang="nl-NL" sz="1600" dirty="0" err="1"/>
              <a:t>bestuurs-overeenkomst</a:t>
            </a:r>
            <a:endParaRPr lang="nl-NL" sz="1600" dirty="0"/>
          </a:p>
        </p:txBody>
      </p:sp>
      <p:sp>
        <p:nvSpPr>
          <p:cNvPr id="36" name="Tekstvak 35">
            <a:extLst>
              <a:ext uri="{FF2B5EF4-FFF2-40B4-BE49-F238E27FC236}">
                <a16:creationId xmlns:a16="http://schemas.microsoft.com/office/drawing/2014/main" id="{2EA5DA84-4A7E-CF45-1974-8E26536B0A1C}"/>
              </a:ext>
            </a:extLst>
          </p:cNvPr>
          <p:cNvSpPr txBox="1"/>
          <p:nvPr/>
        </p:nvSpPr>
        <p:spPr>
          <a:xfrm>
            <a:off x="6256354" y="2670380"/>
            <a:ext cx="1681700" cy="584775"/>
          </a:xfrm>
          <a:prstGeom prst="rect">
            <a:avLst/>
          </a:prstGeom>
          <a:noFill/>
        </p:spPr>
        <p:txBody>
          <a:bodyPr wrap="square" rtlCol="0">
            <a:spAutoFit/>
          </a:bodyPr>
          <a:lstStyle/>
          <a:p>
            <a:pPr algn="ctr"/>
            <a:r>
              <a:rPr lang="nl-NL" sz="1600" dirty="0"/>
              <a:t>Evaluatie en analyse ZVS</a:t>
            </a:r>
          </a:p>
        </p:txBody>
      </p:sp>
      <p:sp>
        <p:nvSpPr>
          <p:cNvPr id="37" name="Tekstvak 36">
            <a:extLst>
              <a:ext uri="{FF2B5EF4-FFF2-40B4-BE49-F238E27FC236}">
                <a16:creationId xmlns:a16="http://schemas.microsoft.com/office/drawing/2014/main" id="{8C9ADF6B-2B09-EDD0-46DC-E3E7F0EEFBF3}"/>
              </a:ext>
            </a:extLst>
          </p:cNvPr>
          <p:cNvSpPr txBox="1"/>
          <p:nvPr/>
        </p:nvSpPr>
        <p:spPr>
          <a:xfrm>
            <a:off x="8468142" y="3975720"/>
            <a:ext cx="1681700" cy="584775"/>
          </a:xfrm>
          <a:prstGeom prst="rect">
            <a:avLst/>
          </a:prstGeom>
          <a:noFill/>
        </p:spPr>
        <p:txBody>
          <a:bodyPr wrap="square" rtlCol="0">
            <a:spAutoFit/>
          </a:bodyPr>
          <a:lstStyle/>
          <a:p>
            <a:pPr algn="ctr"/>
            <a:r>
              <a:rPr lang="nl-NL" sz="1600" dirty="0"/>
              <a:t>Regionale agenda ZVS</a:t>
            </a:r>
          </a:p>
        </p:txBody>
      </p:sp>
      <p:pic>
        <p:nvPicPr>
          <p:cNvPr id="38" name="Afbeelding 37">
            <a:extLst>
              <a:ext uri="{FF2B5EF4-FFF2-40B4-BE49-F238E27FC236}">
                <a16:creationId xmlns:a16="http://schemas.microsoft.com/office/drawing/2014/main" id="{04C920EE-8506-F523-A96A-E8FEBBFD33BC}"/>
              </a:ext>
            </a:extLst>
          </p:cNvPr>
          <p:cNvPicPr>
            <a:picLocks noChangeAspect="1"/>
          </p:cNvPicPr>
          <p:nvPr/>
        </p:nvPicPr>
        <p:blipFill>
          <a:blip r:embed="rId6"/>
          <a:stretch>
            <a:fillRect/>
          </a:stretch>
        </p:blipFill>
        <p:spPr>
          <a:xfrm>
            <a:off x="8715665" y="1948989"/>
            <a:ext cx="573074" cy="1743607"/>
          </a:xfrm>
          <a:prstGeom prst="rect">
            <a:avLst/>
          </a:prstGeom>
        </p:spPr>
      </p:pic>
      <p:cxnSp>
        <p:nvCxnSpPr>
          <p:cNvPr id="39" name="Rechte verbindingslijn 38">
            <a:extLst>
              <a:ext uri="{FF2B5EF4-FFF2-40B4-BE49-F238E27FC236}">
                <a16:creationId xmlns:a16="http://schemas.microsoft.com/office/drawing/2014/main" id="{B9ED9048-744A-7DF4-39F2-91E867F1B1D5}"/>
              </a:ext>
            </a:extLst>
          </p:cNvPr>
          <p:cNvCxnSpPr/>
          <p:nvPr/>
        </p:nvCxnSpPr>
        <p:spPr>
          <a:xfrm>
            <a:off x="8406185" y="1949792"/>
            <a:ext cx="0" cy="3627120"/>
          </a:xfrm>
          <a:prstGeom prst="line">
            <a:avLst/>
          </a:prstGeom>
          <a:ln w="25400">
            <a:solidFill>
              <a:srgbClr val="00B0F0">
                <a:alpha val="26000"/>
              </a:srgbClr>
            </a:solidFill>
            <a:prstDash val="dash"/>
          </a:ln>
        </p:spPr>
        <p:style>
          <a:lnRef idx="1">
            <a:schemeClr val="accent1"/>
          </a:lnRef>
          <a:fillRef idx="0">
            <a:schemeClr val="accent1"/>
          </a:fillRef>
          <a:effectRef idx="0">
            <a:schemeClr val="accent1"/>
          </a:effectRef>
          <a:fontRef idx="minor">
            <a:schemeClr val="tx1"/>
          </a:fontRef>
        </p:style>
      </p:cxnSp>
      <p:pic>
        <p:nvPicPr>
          <p:cNvPr id="40" name="Afbeelding 39" descr="Afbeelding met tekst, Lettertype, wit, Graphics&#10;&#10;Automatisch gegenereerde beschrijving">
            <a:extLst>
              <a:ext uri="{FF2B5EF4-FFF2-40B4-BE49-F238E27FC236}">
                <a16:creationId xmlns:a16="http://schemas.microsoft.com/office/drawing/2014/main" id="{922535EF-A379-C2EE-3FAE-096DE02B625E}"/>
              </a:ext>
            </a:extLst>
          </p:cNvPr>
          <p:cNvPicPr>
            <a:picLocks noChangeAspect="1"/>
          </p:cNvPicPr>
          <p:nvPr/>
        </p:nvPicPr>
        <p:blipFill rotWithShape="1">
          <a:blip r:embed="rId3">
            <a:extLst>
              <a:ext uri="{28A0092B-C50C-407E-A947-70E740481C1C}">
                <a14:useLocalDpi xmlns:a14="http://schemas.microsoft.com/office/drawing/2010/main" val="0"/>
              </a:ext>
            </a:extLst>
          </a:blip>
          <a:srcRect r="12550" b="19316"/>
          <a:stretch/>
        </p:blipFill>
        <p:spPr>
          <a:xfrm>
            <a:off x="9175683" y="708255"/>
            <a:ext cx="2688657" cy="1240307"/>
          </a:xfrm>
          <a:prstGeom prst="rect">
            <a:avLst/>
          </a:prstGeom>
          <a:ln>
            <a:noFill/>
          </a:ln>
        </p:spPr>
      </p:pic>
      <p:sp>
        <p:nvSpPr>
          <p:cNvPr id="41" name="Rechthoek 40">
            <a:extLst>
              <a:ext uri="{FF2B5EF4-FFF2-40B4-BE49-F238E27FC236}">
                <a16:creationId xmlns:a16="http://schemas.microsoft.com/office/drawing/2014/main" id="{469CDE9B-2E7B-C603-0B74-BDAB9B6470AA}"/>
              </a:ext>
            </a:extLst>
          </p:cNvPr>
          <p:cNvSpPr/>
          <p:nvPr/>
        </p:nvSpPr>
        <p:spPr>
          <a:xfrm>
            <a:off x="0" y="6617049"/>
            <a:ext cx="12192000" cy="7666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667073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45A6985-6067-FB20-06E3-F2D9336909F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D7E3AD1-7451-75BB-ED07-E035109EB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40E9D14B-2639-8E35-BF74-F5D572824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A3F670FE-27FD-39CE-F448-98483D8B5F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1541216-1509-1DB8-6619-7D9A3089C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007527C-6070-6803-065C-17E2944D46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9201BD14-22CB-62CD-E64B-2C4B5E844D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0D994C95-B31B-8F29-F5AB-45DE3F53B6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hoek 8">
            <a:extLst>
              <a:ext uri="{FF2B5EF4-FFF2-40B4-BE49-F238E27FC236}">
                <a16:creationId xmlns:a16="http://schemas.microsoft.com/office/drawing/2014/main" id="{16B57949-E7E6-F230-5C1A-742E6A3381C1}"/>
              </a:ext>
            </a:extLst>
          </p:cNvPr>
          <p:cNvSpPr/>
          <p:nvPr/>
        </p:nvSpPr>
        <p:spPr>
          <a:xfrm>
            <a:off x="1839036" y="512759"/>
            <a:ext cx="7893698" cy="702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4400" b="1" dirty="0">
                <a:solidFill>
                  <a:schemeClr val="tx1">
                    <a:lumMod val="75000"/>
                    <a:lumOff val="25000"/>
                  </a:schemeClr>
                </a:solidFill>
              </a:rPr>
              <a:t>Gezamenlijke bril op complexe opgaven</a:t>
            </a:r>
          </a:p>
        </p:txBody>
      </p:sp>
      <p:pic>
        <p:nvPicPr>
          <p:cNvPr id="4" name="Graphic 3" descr="3D-bril silhouet">
            <a:extLst>
              <a:ext uri="{FF2B5EF4-FFF2-40B4-BE49-F238E27FC236}">
                <a16:creationId xmlns:a16="http://schemas.microsoft.com/office/drawing/2014/main" id="{82509239-9DD7-F430-D8F2-D64CED33E25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962400" y="1295400"/>
            <a:ext cx="3641680" cy="3641680"/>
          </a:xfrm>
          <a:prstGeom prst="rect">
            <a:avLst/>
          </a:prstGeom>
        </p:spPr>
      </p:pic>
      <p:sp>
        <p:nvSpPr>
          <p:cNvPr id="3" name="Tekstvak 2">
            <a:extLst>
              <a:ext uri="{FF2B5EF4-FFF2-40B4-BE49-F238E27FC236}">
                <a16:creationId xmlns:a16="http://schemas.microsoft.com/office/drawing/2014/main" id="{94A92EC6-5FE5-1315-E6D6-A1BFC206C11E}"/>
              </a:ext>
            </a:extLst>
          </p:cNvPr>
          <p:cNvSpPr txBox="1"/>
          <p:nvPr/>
        </p:nvSpPr>
        <p:spPr>
          <a:xfrm>
            <a:off x="1529117" y="4566080"/>
            <a:ext cx="10487291" cy="1200329"/>
          </a:xfrm>
          <a:prstGeom prst="rect">
            <a:avLst/>
          </a:prstGeom>
          <a:noFill/>
        </p:spPr>
        <p:txBody>
          <a:bodyPr wrap="square">
            <a:spAutoFit/>
          </a:bodyPr>
          <a:lstStyle/>
          <a:p>
            <a:pPr marL="342900" lvl="0" indent="-342900">
              <a:buFont typeface="Courier New" panose="02070309020205020404" pitchFamily="49" charset="0"/>
              <a:buChar char="o"/>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Toegenomen verantwoordelijkheden van gemeenten in het sociaal domein.</a:t>
            </a:r>
          </a:p>
          <a:p>
            <a:pPr marL="342900" lvl="0" indent="-342900">
              <a:buFont typeface="Courier New" panose="02070309020205020404" pitchFamily="49" charset="0"/>
              <a:buChar char="o"/>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Toenemende complexiteit van persoonlijke problemen zoals psychische klachten, verslavingen, bestaanszekerheid en wonen.</a:t>
            </a:r>
          </a:p>
          <a:p>
            <a:pPr marL="342900" lvl="0" indent="-342900">
              <a:buFont typeface="Courier New" panose="02070309020205020404" pitchFamily="49" charset="0"/>
              <a:buChar char="o"/>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Noodzaak van een integrale aanpak voor mensen met </a:t>
            </a:r>
            <a:r>
              <a:rPr lang="nl-NL" sz="1800" kern="100" dirty="0" err="1">
                <a:effectLst/>
                <a:latin typeface="Calibri" panose="020F0502020204030204" pitchFamily="34" charset="0"/>
                <a:ea typeface="Calibri" panose="020F0502020204030204" pitchFamily="34" charset="0"/>
                <a:cs typeface="Times New Roman" panose="02020603050405020304" pitchFamily="18" charset="0"/>
              </a:rPr>
              <a:t>multiproblematiek</a:t>
            </a: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374289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F7FF21D-FA9B-4F2A-E02A-23F629FBE78C}"/>
            </a:ext>
          </a:extLst>
        </p:cNvPr>
        <p:cNvGrpSpPr/>
        <p:nvPr/>
      </p:nvGrpSpPr>
      <p:grpSpPr>
        <a:xfrm>
          <a:off x="0" y="0"/>
          <a:ext cx="0" cy="0"/>
          <a:chOff x="0" y="0"/>
          <a:chExt cx="0" cy="0"/>
        </a:xfrm>
      </p:grpSpPr>
      <p:sp useBgFill="1">
        <p:nvSpPr>
          <p:cNvPr id="55" name="Rectangle 2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2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3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3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hthoek 8">
            <a:extLst>
              <a:ext uri="{FF2B5EF4-FFF2-40B4-BE49-F238E27FC236}">
                <a16:creationId xmlns:a16="http://schemas.microsoft.com/office/drawing/2014/main" id="{59523091-FDF8-BBD1-4325-CEAD8B8B7988}"/>
              </a:ext>
            </a:extLst>
          </p:cNvPr>
          <p:cNvSpPr/>
          <p:nvPr/>
        </p:nvSpPr>
        <p:spPr>
          <a:xfrm>
            <a:off x="1371597" y="348865"/>
            <a:ext cx="10044023" cy="8777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nSpc>
                <a:spcPct val="90000"/>
              </a:lnSpc>
              <a:spcBef>
                <a:spcPct val="0"/>
              </a:spcBef>
              <a:spcAft>
                <a:spcPts val="600"/>
              </a:spcAft>
            </a:pPr>
            <a:r>
              <a:rPr lang="en-US" sz="4000" b="1" kern="1200">
                <a:solidFill>
                  <a:srgbClr val="FFFFFF"/>
                </a:solidFill>
                <a:latin typeface="+mj-lt"/>
                <a:ea typeface="+mj-ea"/>
                <a:cs typeface="+mj-cs"/>
              </a:rPr>
              <a:t>Leden stuurgroep ZVS</a:t>
            </a:r>
          </a:p>
        </p:txBody>
      </p:sp>
      <p:graphicFrame>
        <p:nvGraphicFramePr>
          <p:cNvPr id="59" name="Tekstvak 2">
            <a:extLst>
              <a:ext uri="{FF2B5EF4-FFF2-40B4-BE49-F238E27FC236}">
                <a16:creationId xmlns:a16="http://schemas.microsoft.com/office/drawing/2014/main" id="{3671B350-A78E-3B63-917F-2C60DB2D7695}"/>
              </a:ext>
            </a:extLst>
          </p:cNvPr>
          <p:cNvGraphicFramePr/>
          <p:nvPr>
            <p:extLst>
              <p:ext uri="{D42A27DB-BD31-4B8C-83A1-F6EECF244321}">
                <p14:modId xmlns:p14="http://schemas.microsoft.com/office/powerpoint/2010/main" val="1076656778"/>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Afbeelding 4" descr="Afbeelding met tekst, Lettertype, wit, Graphics&#10;&#10;Automatisch gegenereerde beschrijving">
            <a:extLst>
              <a:ext uri="{FF2B5EF4-FFF2-40B4-BE49-F238E27FC236}">
                <a16:creationId xmlns:a16="http://schemas.microsoft.com/office/drawing/2014/main" id="{D4B0DD39-219F-39B7-3F87-741A9F154B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80423" y="5700840"/>
            <a:ext cx="2314319" cy="1157160"/>
          </a:xfrm>
          <a:prstGeom prst="rect">
            <a:avLst/>
          </a:prstGeom>
          <a:ln>
            <a:noFill/>
          </a:ln>
        </p:spPr>
      </p:pic>
    </p:spTree>
    <p:extLst>
      <p:ext uri="{BB962C8B-B14F-4D97-AF65-F5344CB8AC3E}">
        <p14:creationId xmlns:p14="http://schemas.microsoft.com/office/powerpoint/2010/main" val="1104084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hoek 8">
            <a:extLst>
              <a:ext uri="{FF2B5EF4-FFF2-40B4-BE49-F238E27FC236}">
                <a16:creationId xmlns:a16="http://schemas.microsoft.com/office/drawing/2014/main" id="{596DE3E4-C633-72E6-3988-F4DD0855B136}"/>
              </a:ext>
            </a:extLst>
          </p:cNvPr>
          <p:cNvSpPr/>
          <p:nvPr/>
        </p:nvSpPr>
        <p:spPr>
          <a:xfrm>
            <a:off x="1839036" y="512759"/>
            <a:ext cx="7893698" cy="702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4400" b="1" dirty="0">
                <a:solidFill>
                  <a:schemeClr val="tx1">
                    <a:lumMod val="75000"/>
                    <a:lumOff val="25000"/>
                  </a:schemeClr>
                </a:solidFill>
              </a:rPr>
              <a:t>Deelnemers ZVS</a:t>
            </a:r>
          </a:p>
        </p:txBody>
      </p:sp>
      <p:graphicFrame>
        <p:nvGraphicFramePr>
          <p:cNvPr id="2" name="Diagram 1">
            <a:extLst>
              <a:ext uri="{FF2B5EF4-FFF2-40B4-BE49-F238E27FC236}">
                <a16:creationId xmlns:a16="http://schemas.microsoft.com/office/drawing/2014/main" id="{E3D99A98-2EBC-A3A3-F240-1894CD4FE425}"/>
              </a:ext>
            </a:extLst>
          </p:cNvPr>
          <p:cNvGraphicFramePr/>
          <p:nvPr>
            <p:extLst>
              <p:ext uri="{D42A27DB-BD31-4B8C-83A1-F6EECF244321}">
                <p14:modId xmlns:p14="http://schemas.microsoft.com/office/powerpoint/2010/main" val="60438274"/>
              </p:ext>
            </p:extLst>
          </p:nvPr>
        </p:nvGraphicFramePr>
        <p:xfrm>
          <a:off x="50334" y="1374151"/>
          <a:ext cx="12091332" cy="54100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7785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hoek 10">
            <a:extLst>
              <a:ext uri="{FF2B5EF4-FFF2-40B4-BE49-F238E27FC236}">
                <a16:creationId xmlns:a16="http://schemas.microsoft.com/office/drawing/2014/main" id="{664F0A87-8892-73B0-2328-A65E9F96C112}"/>
              </a:ext>
            </a:extLst>
          </p:cNvPr>
          <p:cNvSpPr/>
          <p:nvPr/>
        </p:nvSpPr>
        <p:spPr>
          <a:xfrm>
            <a:off x="568968" y="1869133"/>
            <a:ext cx="9909110" cy="48251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endPar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Afbeelding 4" descr="Afbeelding met tekst, Lettertype, wit, Graphics&#10;&#10;Automatisch gegenereerde beschrijving">
            <a:extLst>
              <a:ext uri="{FF2B5EF4-FFF2-40B4-BE49-F238E27FC236}">
                <a16:creationId xmlns:a16="http://schemas.microsoft.com/office/drawing/2014/main" id="{1963D6F3-B191-08CA-AE95-AE3F7E047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0423" y="5700840"/>
            <a:ext cx="2314319" cy="1157160"/>
          </a:xfrm>
          <a:prstGeom prst="rect">
            <a:avLst/>
          </a:prstGeom>
          <a:ln>
            <a:noFill/>
          </a:ln>
        </p:spPr>
      </p:pic>
      <p:graphicFrame>
        <p:nvGraphicFramePr>
          <p:cNvPr id="17" name="Tijdelijke aanduiding voor inhoud 2">
            <a:extLst>
              <a:ext uri="{FF2B5EF4-FFF2-40B4-BE49-F238E27FC236}">
                <a16:creationId xmlns:a16="http://schemas.microsoft.com/office/drawing/2014/main" id="{BD03AAEA-792E-CC51-6804-3681E79D9FEC}"/>
              </a:ext>
            </a:extLst>
          </p:cNvPr>
          <p:cNvGraphicFramePr>
            <a:graphicFrameLocks/>
          </p:cNvGraphicFramePr>
          <p:nvPr>
            <p:extLst>
              <p:ext uri="{D42A27DB-BD31-4B8C-83A1-F6EECF244321}">
                <p14:modId xmlns:p14="http://schemas.microsoft.com/office/powerpoint/2010/main" val="3167965745"/>
              </p:ext>
            </p:extLst>
          </p:nvPr>
        </p:nvGraphicFramePr>
        <p:xfrm>
          <a:off x="757983" y="1741887"/>
          <a:ext cx="10360669" cy="45825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hthoek 18">
            <a:extLst>
              <a:ext uri="{FF2B5EF4-FFF2-40B4-BE49-F238E27FC236}">
                <a16:creationId xmlns:a16="http://schemas.microsoft.com/office/drawing/2014/main" id="{5B4156B1-BEBD-A817-8EC5-83274906F089}"/>
              </a:ext>
            </a:extLst>
          </p:cNvPr>
          <p:cNvSpPr/>
          <p:nvPr/>
        </p:nvSpPr>
        <p:spPr>
          <a:xfrm>
            <a:off x="1839036" y="751375"/>
            <a:ext cx="7893698" cy="702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4400" b="1" dirty="0">
                <a:solidFill>
                  <a:schemeClr val="tx1">
                    <a:lumMod val="75000"/>
                    <a:lumOff val="25000"/>
                  </a:schemeClr>
                </a:solidFill>
              </a:rPr>
              <a:t>Wat doen we?</a:t>
            </a:r>
          </a:p>
        </p:txBody>
      </p:sp>
    </p:spTree>
    <p:extLst>
      <p:ext uri="{BB962C8B-B14F-4D97-AF65-F5344CB8AC3E}">
        <p14:creationId xmlns:p14="http://schemas.microsoft.com/office/powerpoint/2010/main" val="1624192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hoek 10">
            <a:extLst>
              <a:ext uri="{FF2B5EF4-FFF2-40B4-BE49-F238E27FC236}">
                <a16:creationId xmlns:a16="http://schemas.microsoft.com/office/drawing/2014/main" id="{664F0A87-8892-73B0-2328-A65E9F96C112}"/>
              </a:ext>
            </a:extLst>
          </p:cNvPr>
          <p:cNvSpPr/>
          <p:nvPr/>
        </p:nvSpPr>
        <p:spPr>
          <a:xfrm>
            <a:off x="568968" y="1869133"/>
            <a:ext cx="9909110" cy="48251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endPar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Afbeelding 4" descr="Afbeelding met tekst, Lettertype, wit, Graphics&#10;&#10;Automatisch gegenereerde beschrijving">
            <a:extLst>
              <a:ext uri="{FF2B5EF4-FFF2-40B4-BE49-F238E27FC236}">
                <a16:creationId xmlns:a16="http://schemas.microsoft.com/office/drawing/2014/main" id="{1963D6F3-B191-08CA-AE95-AE3F7E047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14758" y="5230230"/>
            <a:ext cx="1944469" cy="972235"/>
          </a:xfrm>
          <a:prstGeom prst="rect">
            <a:avLst/>
          </a:prstGeom>
          <a:ln>
            <a:noFill/>
          </a:ln>
        </p:spPr>
      </p:pic>
      <p:pic>
        <p:nvPicPr>
          <p:cNvPr id="4" name="Afbeelding 3" descr="Afbeelding met tekst, schermopname, Lettertype, nummer&#10;&#10;Automatisch gegenereerde beschrijving">
            <a:extLst>
              <a:ext uri="{FF2B5EF4-FFF2-40B4-BE49-F238E27FC236}">
                <a16:creationId xmlns:a16="http://schemas.microsoft.com/office/drawing/2014/main" id="{A493679B-8A65-383A-456F-A2CD1BAD8103}"/>
              </a:ext>
            </a:extLst>
          </p:cNvPr>
          <p:cNvPicPr>
            <a:picLocks noChangeAspect="1"/>
          </p:cNvPicPr>
          <p:nvPr/>
        </p:nvPicPr>
        <p:blipFill rotWithShape="1">
          <a:blip r:embed="rId3">
            <a:extLst>
              <a:ext uri="{28A0092B-C50C-407E-A947-70E740481C1C}">
                <a14:useLocalDpi xmlns:a14="http://schemas.microsoft.com/office/drawing/2010/main" val="0"/>
              </a:ext>
            </a:extLst>
          </a:blip>
          <a:srcRect l="2120"/>
          <a:stretch/>
        </p:blipFill>
        <p:spPr>
          <a:xfrm>
            <a:off x="88872" y="381000"/>
            <a:ext cx="11933583" cy="6096000"/>
          </a:xfrm>
          <a:prstGeom prst="rect">
            <a:avLst/>
          </a:prstGeom>
        </p:spPr>
      </p:pic>
      <p:sp>
        <p:nvSpPr>
          <p:cNvPr id="7" name="Rechthoek: afgeronde hoeken 6">
            <a:extLst>
              <a:ext uri="{FF2B5EF4-FFF2-40B4-BE49-F238E27FC236}">
                <a16:creationId xmlns:a16="http://schemas.microsoft.com/office/drawing/2014/main" id="{CE87AD9A-D624-9AD0-C30D-916F996B7025}"/>
              </a:ext>
            </a:extLst>
          </p:cNvPr>
          <p:cNvSpPr/>
          <p:nvPr/>
        </p:nvSpPr>
        <p:spPr>
          <a:xfrm>
            <a:off x="10873335" y="4947827"/>
            <a:ext cx="1229793" cy="955399"/>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nl-NL" sz="1200" dirty="0"/>
              <a:t>Werkgroep ZVHT</a:t>
            </a:r>
          </a:p>
        </p:txBody>
      </p:sp>
      <p:sp>
        <p:nvSpPr>
          <p:cNvPr id="2" name="Rechthoek: afgeronde hoeken 1">
            <a:extLst>
              <a:ext uri="{FF2B5EF4-FFF2-40B4-BE49-F238E27FC236}">
                <a16:creationId xmlns:a16="http://schemas.microsoft.com/office/drawing/2014/main" id="{9A40C3F3-185F-FD22-425D-7607655E17C4}"/>
              </a:ext>
            </a:extLst>
          </p:cNvPr>
          <p:cNvSpPr/>
          <p:nvPr/>
        </p:nvSpPr>
        <p:spPr>
          <a:xfrm>
            <a:off x="11430001" y="2057400"/>
            <a:ext cx="762000" cy="955399"/>
          </a:xfrm>
          <a:prstGeom prst="round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dirty="0"/>
              <a:t>BO</a:t>
            </a:r>
          </a:p>
          <a:p>
            <a:pPr algn="ctr"/>
            <a:r>
              <a:rPr lang="nl-NL" sz="1200" dirty="0"/>
              <a:t>Samen 14</a:t>
            </a:r>
          </a:p>
        </p:txBody>
      </p:sp>
      <p:sp>
        <p:nvSpPr>
          <p:cNvPr id="3" name="Rechthoek: afgeronde hoeken 2">
            <a:extLst>
              <a:ext uri="{FF2B5EF4-FFF2-40B4-BE49-F238E27FC236}">
                <a16:creationId xmlns:a16="http://schemas.microsoft.com/office/drawing/2014/main" id="{6E37CA58-1ECA-F60C-8107-13B572DBD452}"/>
              </a:ext>
            </a:extLst>
          </p:cNvPr>
          <p:cNvSpPr/>
          <p:nvPr/>
        </p:nvSpPr>
        <p:spPr>
          <a:xfrm>
            <a:off x="11536594" y="3299722"/>
            <a:ext cx="655406" cy="955399"/>
          </a:xfrm>
          <a:prstGeom prst="round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dirty="0"/>
              <a:t>AO Jeugd, </a:t>
            </a:r>
            <a:r>
              <a:rPr lang="nl-NL" sz="1200" dirty="0" err="1"/>
              <a:t>Wmo</a:t>
            </a:r>
            <a:endParaRPr lang="nl-NL" sz="1200" dirty="0"/>
          </a:p>
        </p:txBody>
      </p:sp>
    </p:spTree>
    <p:extLst>
      <p:ext uri="{BB962C8B-B14F-4D97-AF65-F5344CB8AC3E}">
        <p14:creationId xmlns:p14="http://schemas.microsoft.com/office/powerpoint/2010/main" val="2020945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hoek 10">
            <a:extLst>
              <a:ext uri="{FF2B5EF4-FFF2-40B4-BE49-F238E27FC236}">
                <a16:creationId xmlns:a16="http://schemas.microsoft.com/office/drawing/2014/main" id="{664F0A87-8892-73B0-2328-A65E9F96C112}"/>
              </a:ext>
            </a:extLst>
          </p:cNvPr>
          <p:cNvSpPr/>
          <p:nvPr/>
        </p:nvSpPr>
        <p:spPr>
          <a:xfrm>
            <a:off x="568968" y="1869133"/>
            <a:ext cx="9909110" cy="48251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endPar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Afbeelding 4" descr="Afbeelding met tekst, Lettertype, wit, Graphics&#10;&#10;Automatisch gegenereerde beschrijving">
            <a:extLst>
              <a:ext uri="{FF2B5EF4-FFF2-40B4-BE49-F238E27FC236}">
                <a16:creationId xmlns:a16="http://schemas.microsoft.com/office/drawing/2014/main" id="{1963D6F3-B191-08CA-AE95-AE3F7E0477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4758" y="5230230"/>
            <a:ext cx="1944469" cy="972235"/>
          </a:xfrm>
          <a:prstGeom prst="rect">
            <a:avLst/>
          </a:prstGeom>
          <a:ln>
            <a:noFill/>
          </a:ln>
        </p:spPr>
      </p:pic>
      <p:sp>
        <p:nvSpPr>
          <p:cNvPr id="19" name="Rechthoek 18">
            <a:extLst>
              <a:ext uri="{FF2B5EF4-FFF2-40B4-BE49-F238E27FC236}">
                <a16:creationId xmlns:a16="http://schemas.microsoft.com/office/drawing/2014/main" id="{5B4156B1-BEBD-A817-8EC5-83274906F089}"/>
              </a:ext>
            </a:extLst>
          </p:cNvPr>
          <p:cNvSpPr/>
          <p:nvPr/>
        </p:nvSpPr>
        <p:spPr>
          <a:xfrm>
            <a:off x="1839036" y="870732"/>
            <a:ext cx="7893698" cy="702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4400" b="1" dirty="0">
                <a:solidFill>
                  <a:schemeClr val="bg2">
                    <a:lumMod val="25000"/>
                  </a:schemeClr>
                </a:solidFill>
              </a:rPr>
              <a:t>Versterkingsagenda</a:t>
            </a:r>
            <a:r>
              <a:rPr lang="nl-NL" sz="4400" b="1" dirty="0">
                <a:solidFill>
                  <a:schemeClr val="tx1">
                    <a:lumMod val="75000"/>
                    <a:lumOff val="25000"/>
                  </a:schemeClr>
                </a:solidFill>
              </a:rPr>
              <a:t> ZVS</a:t>
            </a:r>
          </a:p>
        </p:txBody>
      </p:sp>
      <p:pic>
        <p:nvPicPr>
          <p:cNvPr id="4" name="Afbeelding 3">
            <a:extLst>
              <a:ext uri="{FF2B5EF4-FFF2-40B4-BE49-F238E27FC236}">
                <a16:creationId xmlns:a16="http://schemas.microsoft.com/office/drawing/2014/main" id="{F12FC5C8-20B2-AF42-6E4D-011958D611D3}"/>
              </a:ext>
            </a:extLst>
          </p:cNvPr>
          <p:cNvPicPr>
            <a:picLocks noChangeAspect="1"/>
          </p:cNvPicPr>
          <p:nvPr/>
        </p:nvPicPr>
        <p:blipFill>
          <a:blip r:embed="rId4"/>
          <a:stretch>
            <a:fillRect/>
          </a:stretch>
        </p:blipFill>
        <p:spPr>
          <a:xfrm>
            <a:off x="666279" y="748393"/>
            <a:ext cx="10859441" cy="5738357"/>
          </a:xfrm>
          <a:prstGeom prst="rect">
            <a:avLst/>
          </a:prstGeom>
        </p:spPr>
      </p:pic>
    </p:spTree>
    <p:extLst>
      <p:ext uri="{BB962C8B-B14F-4D97-AF65-F5344CB8AC3E}">
        <p14:creationId xmlns:p14="http://schemas.microsoft.com/office/powerpoint/2010/main" val="1056433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6FE03-3EEA-B4F6-7510-8845D5245882}"/>
            </a:ext>
          </a:extLst>
        </p:cNvPr>
        <p:cNvGrpSpPr/>
        <p:nvPr/>
      </p:nvGrpSpPr>
      <p:grpSpPr>
        <a:xfrm>
          <a:off x="0" y="0"/>
          <a:ext cx="0" cy="0"/>
          <a:chOff x="0" y="0"/>
          <a:chExt cx="0" cy="0"/>
        </a:xfrm>
      </p:grpSpPr>
      <p:sp>
        <p:nvSpPr>
          <p:cNvPr id="11" name="Rechthoek 10">
            <a:extLst>
              <a:ext uri="{FF2B5EF4-FFF2-40B4-BE49-F238E27FC236}">
                <a16:creationId xmlns:a16="http://schemas.microsoft.com/office/drawing/2014/main" id="{36ECE653-7087-C980-DFFD-CC2E90F7F944}"/>
              </a:ext>
            </a:extLst>
          </p:cNvPr>
          <p:cNvSpPr/>
          <p:nvPr/>
        </p:nvSpPr>
        <p:spPr>
          <a:xfrm>
            <a:off x="568968" y="1869133"/>
            <a:ext cx="9909110" cy="48251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endPar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Rechthoek 18">
            <a:extLst>
              <a:ext uri="{FF2B5EF4-FFF2-40B4-BE49-F238E27FC236}">
                <a16:creationId xmlns:a16="http://schemas.microsoft.com/office/drawing/2014/main" id="{DA4CCF1F-4125-E3B3-6CB9-C253D70FB496}"/>
              </a:ext>
            </a:extLst>
          </p:cNvPr>
          <p:cNvSpPr/>
          <p:nvPr/>
        </p:nvSpPr>
        <p:spPr>
          <a:xfrm>
            <a:off x="1839036" y="870732"/>
            <a:ext cx="7893698" cy="702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4400" b="1" dirty="0">
                <a:solidFill>
                  <a:schemeClr val="bg2">
                    <a:lumMod val="25000"/>
                  </a:schemeClr>
                </a:solidFill>
              </a:rPr>
              <a:t>Versterkingsagenda</a:t>
            </a:r>
            <a:r>
              <a:rPr lang="nl-NL" sz="4400" b="1" dirty="0">
                <a:solidFill>
                  <a:schemeClr val="tx1">
                    <a:lumMod val="75000"/>
                    <a:lumOff val="25000"/>
                  </a:schemeClr>
                </a:solidFill>
              </a:rPr>
              <a:t> ZVS</a:t>
            </a:r>
          </a:p>
        </p:txBody>
      </p:sp>
      <p:pic>
        <p:nvPicPr>
          <p:cNvPr id="3" name="Afbeelding 2">
            <a:extLst>
              <a:ext uri="{FF2B5EF4-FFF2-40B4-BE49-F238E27FC236}">
                <a16:creationId xmlns:a16="http://schemas.microsoft.com/office/drawing/2014/main" id="{25CA0AA2-64CD-379E-0F36-A35AB1AFA7BA}"/>
              </a:ext>
            </a:extLst>
          </p:cNvPr>
          <p:cNvPicPr>
            <a:picLocks noChangeAspect="1"/>
          </p:cNvPicPr>
          <p:nvPr/>
        </p:nvPicPr>
        <p:blipFill>
          <a:blip r:embed="rId3"/>
          <a:stretch>
            <a:fillRect/>
          </a:stretch>
        </p:blipFill>
        <p:spPr>
          <a:xfrm>
            <a:off x="866285" y="740418"/>
            <a:ext cx="10379339" cy="5662151"/>
          </a:xfrm>
          <a:prstGeom prst="rect">
            <a:avLst/>
          </a:prstGeom>
        </p:spPr>
      </p:pic>
    </p:spTree>
    <p:extLst>
      <p:ext uri="{BB962C8B-B14F-4D97-AF65-F5344CB8AC3E}">
        <p14:creationId xmlns:p14="http://schemas.microsoft.com/office/powerpoint/2010/main" val="1394309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F82D2-07A4-6BFF-F9EA-D62CF9BCC579}"/>
            </a:ext>
          </a:extLst>
        </p:cNvPr>
        <p:cNvGrpSpPr/>
        <p:nvPr/>
      </p:nvGrpSpPr>
      <p:grpSpPr>
        <a:xfrm>
          <a:off x="0" y="0"/>
          <a:ext cx="0" cy="0"/>
          <a:chOff x="0" y="0"/>
          <a:chExt cx="0" cy="0"/>
        </a:xfrm>
      </p:grpSpPr>
      <p:sp>
        <p:nvSpPr>
          <p:cNvPr id="11" name="Rechthoek 10">
            <a:extLst>
              <a:ext uri="{FF2B5EF4-FFF2-40B4-BE49-F238E27FC236}">
                <a16:creationId xmlns:a16="http://schemas.microsoft.com/office/drawing/2014/main" id="{0A1B0F91-EC75-DAAC-A1CE-CC6A686D59F8}"/>
              </a:ext>
            </a:extLst>
          </p:cNvPr>
          <p:cNvSpPr/>
          <p:nvPr/>
        </p:nvSpPr>
        <p:spPr>
          <a:xfrm>
            <a:off x="568968" y="1869133"/>
            <a:ext cx="9909110" cy="48251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endPar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Afbeelding 4" descr="Afbeelding met tekst, Lettertype, wit, Graphics&#10;&#10;Automatisch gegenereerde beschrijving">
            <a:extLst>
              <a:ext uri="{FF2B5EF4-FFF2-40B4-BE49-F238E27FC236}">
                <a16:creationId xmlns:a16="http://schemas.microsoft.com/office/drawing/2014/main" id="{1F4FFFF9-9F8F-F427-5F56-A7F18159B1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4758" y="5230230"/>
            <a:ext cx="1944469" cy="972235"/>
          </a:xfrm>
          <a:prstGeom prst="rect">
            <a:avLst/>
          </a:prstGeom>
          <a:ln>
            <a:noFill/>
          </a:ln>
        </p:spPr>
      </p:pic>
      <p:sp>
        <p:nvSpPr>
          <p:cNvPr id="19" name="Rechthoek 18">
            <a:extLst>
              <a:ext uri="{FF2B5EF4-FFF2-40B4-BE49-F238E27FC236}">
                <a16:creationId xmlns:a16="http://schemas.microsoft.com/office/drawing/2014/main" id="{1E059559-7B15-91DF-EE2A-C9AC9334045B}"/>
              </a:ext>
            </a:extLst>
          </p:cNvPr>
          <p:cNvSpPr/>
          <p:nvPr/>
        </p:nvSpPr>
        <p:spPr>
          <a:xfrm>
            <a:off x="1839036" y="870732"/>
            <a:ext cx="7893698" cy="702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4400" b="1" dirty="0">
                <a:solidFill>
                  <a:schemeClr val="bg2">
                    <a:lumMod val="25000"/>
                  </a:schemeClr>
                </a:solidFill>
              </a:rPr>
              <a:t>Versterkingsagenda</a:t>
            </a:r>
            <a:r>
              <a:rPr lang="nl-NL" sz="4400" b="1" dirty="0">
                <a:solidFill>
                  <a:schemeClr val="tx1">
                    <a:lumMod val="75000"/>
                    <a:lumOff val="25000"/>
                  </a:schemeClr>
                </a:solidFill>
              </a:rPr>
              <a:t> ZVS</a:t>
            </a:r>
          </a:p>
        </p:txBody>
      </p:sp>
      <p:sp>
        <p:nvSpPr>
          <p:cNvPr id="3" name="Tekstvak 2">
            <a:extLst>
              <a:ext uri="{FF2B5EF4-FFF2-40B4-BE49-F238E27FC236}">
                <a16:creationId xmlns:a16="http://schemas.microsoft.com/office/drawing/2014/main" id="{4B0C7C7D-8D2D-333F-8EF2-58C42D9B2BCA}"/>
              </a:ext>
            </a:extLst>
          </p:cNvPr>
          <p:cNvSpPr txBox="1"/>
          <p:nvPr/>
        </p:nvSpPr>
        <p:spPr>
          <a:xfrm>
            <a:off x="757980" y="1961298"/>
            <a:ext cx="10418020" cy="4731808"/>
          </a:xfrm>
          <a:prstGeom prst="rect">
            <a:avLst/>
          </a:prstGeom>
          <a:noFill/>
        </p:spPr>
        <p:txBody>
          <a:bodyPr wrap="square">
            <a:spAutoFit/>
          </a:bodyPr>
          <a:lstStyle/>
          <a:p>
            <a:pPr>
              <a:lnSpc>
                <a:spcPct val="115000"/>
              </a:lnSpc>
              <a:spcAft>
                <a:spcPts val="1000"/>
              </a:spcAft>
            </a:pPr>
            <a:r>
              <a:rPr lang="nl-NL" sz="1800" b="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4 prioritaire opgaven</a:t>
            </a:r>
            <a:endPar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15000"/>
              </a:lnSpc>
              <a:spcAft>
                <a:spcPts val="1000"/>
              </a:spcAft>
              <a:buFont typeface="+mj-lt"/>
              <a:buAutoNum type="arabicPeriod"/>
            </a:pPr>
            <a:r>
              <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Stimuleer regionaal de doorontwikkeling van lokale werkwijzen voor op- en afschalen casuïstiek (op snijvlak Zorg &amp; Veiligheid); </a:t>
            </a:r>
          </a:p>
          <a:p>
            <a:pPr marL="342900" indent="-342900">
              <a:lnSpc>
                <a:spcPct val="115000"/>
              </a:lnSpc>
              <a:spcAft>
                <a:spcPts val="1000"/>
              </a:spcAft>
              <a:buFont typeface="+mj-lt"/>
              <a:buAutoNum type="arabicPeriod"/>
            </a:pPr>
            <a:r>
              <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Ga aan de slag met de mogelijkheden die er wél zijn voor informatiedeling en gegevensverwerking; </a:t>
            </a:r>
          </a:p>
          <a:p>
            <a:pPr marL="342900" indent="-342900">
              <a:lnSpc>
                <a:spcPct val="115000"/>
              </a:lnSpc>
              <a:spcAft>
                <a:spcPts val="1000"/>
              </a:spcAft>
              <a:buFont typeface="+mj-lt"/>
              <a:buAutoNum type="arabicPeriod"/>
            </a:pPr>
            <a:r>
              <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Versterk de netwerksamenwerking en positie van de stuur- en expertgroep Zorg, Veiligheid en Straf; </a:t>
            </a:r>
          </a:p>
          <a:p>
            <a:pPr marL="342900" indent="-342900">
              <a:lnSpc>
                <a:spcPct val="115000"/>
              </a:lnSpc>
              <a:spcAft>
                <a:spcPts val="1000"/>
              </a:spcAft>
              <a:buFont typeface="+mj-lt"/>
              <a:buAutoNum type="arabicPeriod"/>
            </a:pPr>
            <a:r>
              <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Werk regionaal aan een cultuur van leren en ontwikkelen.</a:t>
            </a:r>
          </a:p>
          <a:p>
            <a:pPr marL="342900" indent="-342900">
              <a:lnSpc>
                <a:spcPct val="115000"/>
              </a:lnSpc>
              <a:spcAft>
                <a:spcPts val="1000"/>
              </a:spcAft>
              <a:buFont typeface="+mj-lt"/>
              <a:buAutoNum type="arabicPeriod"/>
            </a:pPr>
            <a:endParaRPr lang="nl-NL"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En daarnaast:</a:t>
            </a:r>
          </a:p>
          <a:p>
            <a:pPr>
              <a:lnSpc>
                <a:spcPct val="115000"/>
              </a:lnSpc>
              <a:spcAft>
                <a:spcPts val="1000"/>
              </a:spcAft>
            </a:pPr>
            <a:r>
              <a:rPr lang="nl-NL" sz="1800" i="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monitoring en verbinding themagroepen, expertgroep, stuurgroep; </a:t>
            </a:r>
          </a:p>
          <a:p>
            <a:pPr>
              <a:lnSpc>
                <a:spcPct val="115000"/>
              </a:lnSpc>
              <a:spcAft>
                <a:spcPts val="1000"/>
              </a:spcAft>
            </a:pPr>
            <a:r>
              <a:rPr lang="nl-NL" sz="1800" i="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koppeling maken met losse werk- en stuurgroepen;</a:t>
            </a:r>
          </a:p>
          <a:p>
            <a:pPr>
              <a:lnSpc>
                <a:spcPct val="115000"/>
              </a:lnSpc>
              <a:spcAft>
                <a:spcPts val="1000"/>
              </a:spcAft>
            </a:pPr>
            <a:r>
              <a:rPr lang="nl-NL" sz="1800" i="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afstemming uitvoeringsplan versterkingsagenda op relevante </a:t>
            </a:r>
            <a:r>
              <a:rPr lang="nl-NL" sz="1800" i="1">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landelijke ontwikkelingen.</a:t>
            </a:r>
            <a:endParaRPr lang="nl-NL" sz="1800" i="1"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78678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EE2968-14D1-BEF3-1C2D-DC9A5F16A217}"/>
            </a:ext>
          </a:extLst>
        </p:cNvPr>
        <p:cNvGrpSpPr/>
        <p:nvPr/>
      </p:nvGrpSpPr>
      <p:grpSpPr>
        <a:xfrm>
          <a:off x="0" y="0"/>
          <a:ext cx="0" cy="0"/>
          <a:chOff x="0" y="0"/>
          <a:chExt cx="0" cy="0"/>
        </a:xfrm>
      </p:grpSpPr>
      <p:sp useBgFill="1">
        <p:nvSpPr>
          <p:cNvPr id="42" name="Rectangle 24">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9" name="Rechthoek 18">
            <a:extLst>
              <a:ext uri="{FF2B5EF4-FFF2-40B4-BE49-F238E27FC236}">
                <a16:creationId xmlns:a16="http://schemas.microsoft.com/office/drawing/2014/main" id="{BE5016BA-FB55-3C42-0373-B2E8803F323D}"/>
              </a:ext>
            </a:extLst>
          </p:cNvPr>
          <p:cNvSpPr/>
          <p:nvPr/>
        </p:nvSpPr>
        <p:spPr>
          <a:xfrm>
            <a:off x="479394" y="1070800"/>
            <a:ext cx="3939688" cy="5583126"/>
          </a:xfrm>
          <a:prstGeom prst="rect">
            <a:avLst/>
          </a:prstGeom>
          <a:ln>
            <a:noFill/>
          </a:ln>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p>
            <a:pPr algn="ctr">
              <a:lnSpc>
                <a:spcPct val="90000"/>
              </a:lnSpc>
              <a:spcBef>
                <a:spcPct val="0"/>
              </a:spcBef>
              <a:spcAft>
                <a:spcPts val="600"/>
              </a:spcAft>
            </a:pPr>
            <a:r>
              <a:rPr lang="en-US" sz="6000" b="1" kern="1200" dirty="0" err="1">
                <a:solidFill>
                  <a:schemeClr val="bg2">
                    <a:lumMod val="25000"/>
                  </a:schemeClr>
                </a:solidFill>
                <a:latin typeface="+mj-lt"/>
                <a:ea typeface="+mj-ea"/>
                <a:cs typeface="+mj-cs"/>
              </a:rPr>
              <a:t>Beoogde</a:t>
            </a:r>
            <a:r>
              <a:rPr lang="en-US" sz="6000" b="1" kern="1200" dirty="0">
                <a:solidFill>
                  <a:schemeClr val="bg2">
                    <a:lumMod val="25000"/>
                  </a:schemeClr>
                </a:solidFill>
                <a:latin typeface="+mj-lt"/>
                <a:ea typeface="+mj-ea"/>
                <a:cs typeface="+mj-cs"/>
              </a:rPr>
              <a:t> </a:t>
            </a:r>
            <a:r>
              <a:rPr lang="en-US" sz="6000" b="1" kern="1200" dirty="0" err="1">
                <a:solidFill>
                  <a:schemeClr val="bg2">
                    <a:lumMod val="25000"/>
                  </a:schemeClr>
                </a:solidFill>
                <a:latin typeface="+mj-lt"/>
                <a:ea typeface="+mj-ea"/>
                <a:cs typeface="+mj-cs"/>
              </a:rPr>
              <a:t>resultaten</a:t>
            </a:r>
            <a:r>
              <a:rPr lang="en-US" sz="6000" b="1" kern="1200" dirty="0">
                <a:solidFill>
                  <a:schemeClr val="bg2">
                    <a:lumMod val="25000"/>
                  </a:schemeClr>
                </a:solidFill>
                <a:latin typeface="+mj-lt"/>
                <a:ea typeface="+mj-ea"/>
                <a:cs typeface="+mj-cs"/>
              </a:rPr>
              <a:t> medio 2026</a:t>
            </a:r>
          </a:p>
        </p:txBody>
      </p:sp>
      <p:cxnSp>
        <p:nvCxnSpPr>
          <p:cNvPr id="27" name="Straight Connector 26">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1" name="Rechthoek 10">
            <a:extLst>
              <a:ext uri="{FF2B5EF4-FFF2-40B4-BE49-F238E27FC236}">
                <a16:creationId xmlns:a16="http://schemas.microsoft.com/office/drawing/2014/main" id="{319C4495-FC20-960B-650D-DCA503254257}"/>
              </a:ext>
            </a:extLst>
          </p:cNvPr>
          <p:cNvSpPr/>
          <p:nvPr/>
        </p:nvSpPr>
        <p:spPr>
          <a:xfrm>
            <a:off x="568968" y="1869133"/>
            <a:ext cx="9909110" cy="48251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endPar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Afbeelding 4" descr="Afbeelding met tekst, Lettertype, wit, Graphics&#10;&#10;Automatisch gegenereerde beschrijving">
            <a:extLst>
              <a:ext uri="{FF2B5EF4-FFF2-40B4-BE49-F238E27FC236}">
                <a16:creationId xmlns:a16="http://schemas.microsoft.com/office/drawing/2014/main" id="{471B3FE0-23F6-1B07-568D-A01A5157D3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4379" y="98565"/>
            <a:ext cx="1944469" cy="972235"/>
          </a:xfrm>
          <a:prstGeom prst="rect">
            <a:avLst/>
          </a:prstGeom>
          <a:ln>
            <a:noFill/>
          </a:ln>
        </p:spPr>
      </p:pic>
      <p:graphicFrame>
        <p:nvGraphicFramePr>
          <p:cNvPr id="43" name="Tekstvak 2">
            <a:extLst>
              <a:ext uri="{FF2B5EF4-FFF2-40B4-BE49-F238E27FC236}">
                <a16:creationId xmlns:a16="http://schemas.microsoft.com/office/drawing/2014/main" id="{014DEC32-9848-A0CE-E730-5417B5AD13BD}"/>
              </a:ext>
            </a:extLst>
          </p:cNvPr>
          <p:cNvGraphicFramePr/>
          <p:nvPr>
            <p:extLst>
              <p:ext uri="{D42A27DB-BD31-4B8C-83A1-F6EECF244321}">
                <p14:modId xmlns:p14="http://schemas.microsoft.com/office/powerpoint/2010/main" val="354283908"/>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17798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1ADD2-4EC8-A7D4-F566-C256BB1A9B36}"/>
            </a:ext>
          </a:extLst>
        </p:cNvPr>
        <p:cNvGrpSpPr/>
        <p:nvPr/>
      </p:nvGrpSpPr>
      <p:grpSpPr>
        <a:xfrm>
          <a:off x="0" y="0"/>
          <a:ext cx="0" cy="0"/>
          <a:chOff x="0" y="0"/>
          <a:chExt cx="0" cy="0"/>
        </a:xfrm>
      </p:grpSpPr>
      <p:pic>
        <p:nvPicPr>
          <p:cNvPr id="5" name="Afbeelding 4" descr="Afbeelding met tekst, Lettertype, wit, Graphics&#10;&#10;Automatisch gegenereerde beschrijving">
            <a:extLst>
              <a:ext uri="{FF2B5EF4-FFF2-40B4-BE49-F238E27FC236}">
                <a16:creationId xmlns:a16="http://schemas.microsoft.com/office/drawing/2014/main" id="{E0D9AFC6-9603-2A64-7A7C-D2AF99DC62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8342" y="5816677"/>
            <a:ext cx="1944469" cy="972235"/>
          </a:xfrm>
          <a:prstGeom prst="rect">
            <a:avLst/>
          </a:prstGeom>
          <a:ln>
            <a:noFill/>
          </a:ln>
        </p:spPr>
      </p:pic>
      <p:sp>
        <p:nvSpPr>
          <p:cNvPr id="9" name="Rechthoek 8">
            <a:extLst>
              <a:ext uri="{FF2B5EF4-FFF2-40B4-BE49-F238E27FC236}">
                <a16:creationId xmlns:a16="http://schemas.microsoft.com/office/drawing/2014/main" id="{A8D7C230-74E4-BE22-381B-CCBAA99A335E}"/>
              </a:ext>
            </a:extLst>
          </p:cNvPr>
          <p:cNvSpPr/>
          <p:nvPr/>
        </p:nvSpPr>
        <p:spPr>
          <a:xfrm>
            <a:off x="1099025" y="961896"/>
            <a:ext cx="10334995" cy="702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3600" b="1" dirty="0">
                <a:solidFill>
                  <a:schemeClr val="tx1">
                    <a:lumMod val="75000"/>
                    <a:lumOff val="25000"/>
                  </a:schemeClr>
                </a:solidFill>
              </a:rPr>
              <a:t>Faciliteren doorontwikkeling op- en afschalen </a:t>
            </a:r>
          </a:p>
        </p:txBody>
      </p:sp>
      <p:sp>
        <p:nvSpPr>
          <p:cNvPr id="11" name="Rechthoek 10">
            <a:extLst>
              <a:ext uri="{FF2B5EF4-FFF2-40B4-BE49-F238E27FC236}">
                <a16:creationId xmlns:a16="http://schemas.microsoft.com/office/drawing/2014/main" id="{981021DA-3234-4896-9032-EE843350EAF6}"/>
              </a:ext>
            </a:extLst>
          </p:cNvPr>
          <p:cNvSpPr/>
          <p:nvPr/>
        </p:nvSpPr>
        <p:spPr>
          <a:xfrm>
            <a:off x="537663" y="1993596"/>
            <a:ext cx="11075041" cy="40310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spcAft>
                <a:spcPts val="1000"/>
              </a:spcAft>
              <a:buFont typeface="+mj-lt"/>
              <a:buAutoNum type="arabicParenR"/>
            </a:pPr>
            <a:r>
              <a:rPr lang="nl-NL" kern="1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Zelfscan: inzichtelijk krijgen hoe ver de gemeenten in Twente nu zijn, waar we van elkaar kunnen leren en wat er nodig is om regionaal en lokaal de volgende stap te kunnen zetten (AVE dan wel ander bewezen opschalingsmodel)</a:t>
            </a:r>
          </a:p>
          <a:p>
            <a:pPr marL="342900" indent="-342900">
              <a:spcAft>
                <a:spcPts val="1000"/>
              </a:spcAft>
              <a:buFont typeface="+mj-lt"/>
              <a:buAutoNum type="arabicParenR"/>
            </a:pPr>
            <a:r>
              <a:rPr lang="nl-NL" kern="1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Inspiratiesessie voor Twente Q1 2024 voor beleid OG, PM, IVZ, ZVH (28-3 jl.)</a:t>
            </a:r>
          </a:p>
          <a:p>
            <a:pPr marL="342900" indent="-342900">
              <a:buFont typeface="+mj-lt"/>
              <a:buAutoNum type="arabicParenR"/>
            </a:pPr>
            <a:r>
              <a:rPr lang="nl-NL" kern="1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Deelbaar materiaal verzamelen (o.a. </a:t>
            </a:r>
            <a:r>
              <a:rPr lang="nl-NL" kern="100" dirty="0" err="1">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A’lo</a:t>
            </a:r>
            <a:r>
              <a:rPr lang="nl-NL" kern="1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 en beschikbaar stellen </a:t>
            </a:r>
          </a:p>
          <a:p>
            <a:pPr marL="342900" indent="-342900">
              <a:buFont typeface="+mj-lt"/>
              <a:buAutoNum type="arabicParenR"/>
            </a:pPr>
            <a:endParaRPr lang="nl-NL" kern="1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mj-lt"/>
              <a:buAutoNum type="arabicParenR"/>
            </a:pPr>
            <a:r>
              <a:rPr lang="nl-NL" kern="1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Tweede Twentse sessie met ambassadeurs (regionale uitgangspunten en vervolgvraagstukken)</a:t>
            </a:r>
          </a:p>
          <a:p>
            <a:pPr marL="342900" indent="-342900">
              <a:buFont typeface="+mj-lt"/>
              <a:buAutoNum type="arabicParenR"/>
            </a:pPr>
            <a:endParaRPr lang="nl-NL" kern="1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arenR"/>
            </a:pPr>
            <a:r>
              <a:rPr lang="nl-NL" sz="1800" kern="1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Vervolggesprek per gemeente (maatwerk); wat is er aanvullend nodig om AVE te implementeren en hoe kunnen we daarin regionaal ondersteunen?</a:t>
            </a:r>
          </a:p>
          <a:p>
            <a:pPr marL="342900" lvl="0" indent="-342900">
              <a:buFont typeface="+mj-lt"/>
              <a:buAutoNum type="arabicParenR"/>
            </a:pPr>
            <a:endParaRPr lang="nl-NL" sz="1800" kern="1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arenR"/>
            </a:pPr>
            <a:r>
              <a:rPr lang="nl-NL" sz="1800" kern="1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Intervisie organiseren procesmanagers (op- en afschalen / AVE) </a:t>
            </a:r>
          </a:p>
        </p:txBody>
      </p:sp>
    </p:spTree>
    <p:extLst>
      <p:ext uri="{BB962C8B-B14F-4D97-AF65-F5344CB8AC3E}">
        <p14:creationId xmlns:p14="http://schemas.microsoft.com/office/powerpoint/2010/main" val="2211371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4A81B-FD7C-9422-6A92-240E808A1273}"/>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0" name="Group 19">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21" name="Freeform: Shape 20">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 name="Rechthoek 8">
            <a:extLst>
              <a:ext uri="{FF2B5EF4-FFF2-40B4-BE49-F238E27FC236}">
                <a16:creationId xmlns:a16="http://schemas.microsoft.com/office/drawing/2014/main" id="{B377A965-1A63-8651-7DC2-527BD7AEE891}"/>
              </a:ext>
            </a:extLst>
          </p:cNvPr>
          <p:cNvSpPr/>
          <p:nvPr/>
        </p:nvSpPr>
        <p:spPr>
          <a:xfrm>
            <a:off x="804672" y="2053641"/>
            <a:ext cx="3669161" cy="1991585"/>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p>
            <a:pPr>
              <a:lnSpc>
                <a:spcPct val="90000"/>
              </a:lnSpc>
              <a:spcBef>
                <a:spcPct val="0"/>
              </a:spcBef>
              <a:spcAft>
                <a:spcPts val="600"/>
              </a:spcAft>
            </a:pPr>
            <a:r>
              <a:rPr lang="en-US" sz="4000" b="1" kern="1200" dirty="0">
                <a:solidFill>
                  <a:schemeClr val="bg2">
                    <a:lumMod val="25000"/>
                  </a:schemeClr>
                </a:solidFill>
                <a:latin typeface="+mj-lt"/>
                <a:ea typeface="+mj-ea"/>
                <a:cs typeface="+mj-cs"/>
              </a:rPr>
              <a:t>Op- </a:t>
            </a:r>
            <a:r>
              <a:rPr lang="en-US" sz="4000" b="1" kern="1200" dirty="0" err="1">
                <a:solidFill>
                  <a:schemeClr val="bg2">
                    <a:lumMod val="25000"/>
                  </a:schemeClr>
                </a:solidFill>
                <a:latin typeface="+mj-lt"/>
                <a:ea typeface="+mj-ea"/>
                <a:cs typeface="+mj-cs"/>
              </a:rPr>
              <a:t>en</a:t>
            </a:r>
            <a:r>
              <a:rPr lang="en-US" sz="4000" b="1" kern="1200" dirty="0">
                <a:solidFill>
                  <a:schemeClr val="bg2">
                    <a:lumMod val="25000"/>
                  </a:schemeClr>
                </a:solidFill>
                <a:latin typeface="+mj-lt"/>
                <a:ea typeface="+mj-ea"/>
                <a:cs typeface="+mj-cs"/>
              </a:rPr>
              <a:t> </a:t>
            </a:r>
            <a:r>
              <a:rPr lang="en-US" sz="4000" b="1" kern="1200" dirty="0" err="1">
                <a:solidFill>
                  <a:schemeClr val="bg2">
                    <a:lumMod val="25000"/>
                  </a:schemeClr>
                </a:solidFill>
                <a:latin typeface="+mj-lt"/>
                <a:ea typeface="+mj-ea"/>
                <a:cs typeface="+mj-cs"/>
              </a:rPr>
              <a:t>afschalen</a:t>
            </a:r>
            <a:r>
              <a:rPr lang="en-US" sz="4000" b="1" kern="1200" dirty="0">
                <a:solidFill>
                  <a:schemeClr val="bg2">
                    <a:lumMod val="25000"/>
                  </a:schemeClr>
                </a:solidFill>
                <a:latin typeface="+mj-lt"/>
                <a:ea typeface="+mj-ea"/>
                <a:cs typeface="+mj-cs"/>
              </a:rPr>
              <a:t> in de </a:t>
            </a:r>
            <a:r>
              <a:rPr lang="en-US" sz="4000" b="1" kern="1200" dirty="0" err="1">
                <a:solidFill>
                  <a:schemeClr val="bg2">
                    <a:lumMod val="25000"/>
                  </a:schemeClr>
                </a:solidFill>
                <a:latin typeface="+mj-lt"/>
                <a:ea typeface="+mj-ea"/>
                <a:cs typeface="+mj-cs"/>
              </a:rPr>
              <a:t>themagroepen</a:t>
            </a:r>
            <a:endParaRPr lang="en-US" sz="4000" b="1" kern="1200" dirty="0">
              <a:solidFill>
                <a:schemeClr val="bg2">
                  <a:lumMod val="25000"/>
                </a:schemeClr>
              </a:solidFill>
              <a:latin typeface="+mj-lt"/>
              <a:ea typeface="+mj-ea"/>
              <a:cs typeface="+mj-cs"/>
            </a:endParaRPr>
          </a:p>
        </p:txBody>
      </p:sp>
      <p:sp>
        <p:nvSpPr>
          <p:cNvPr id="11" name="Rechthoek 10">
            <a:extLst>
              <a:ext uri="{FF2B5EF4-FFF2-40B4-BE49-F238E27FC236}">
                <a16:creationId xmlns:a16="http://schemas.microsoft.com/office/drawing/2014/main" id="{B543216C-8D5B-559C-8F8C-C15F5FD4C95E}"/>
              </a:ext>
            </a:extLst>
          </p:cNvPr>
          <p:cNvSpPr/>
          <p:nvPr/>
        </p:nvSpPr>
        <p:spPr>
          <a:xfrm>
            <a:off x="6090574" y="801866"/>
            <a:ext cx="5306084" cy="52306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nl-NL" dirty="0">
                <a:solidFill>
                  <a:schemeClr val="bg2">
                    <a:lumMod val="25000"/>
                  </a:schemeClr>
                </a:solidFill>
              </a:rPr>
              <a:t>Doorzorg ex-detentie: informatiedeling geactualiseerd werkproces (</a:t>
            </a:r>
            <a:r>
              <a:rPr lang="nl-NL" dirty="0" err="1">
                <a:solidFill>
                  <a:schemeClr val="bg2">
                    <a:lumMod val="25000"/>
                  </a:schemeClr>
                </a:solidFill>
              </a:rPr>
              <a:t>DJi</a:t>
            </a:r>
            <a:r>
              <a:rPr lang="nl-NL" dirty="0">
                <a:solidFill>
                  <a:schemeClr val="bg2">
                    <a:lumMod val="25000"/>
                  </a:schemeClr>
                </a:solidFill>
              </a:rPr>
              <a:t>, gemeente, reclassering) en procesafspraken nazorg detentie door gemeenten.</a:t>
            </a:r>
          </a:p>
          <a:p>
            <a:pPr marL="285750" indent="-228600">
              <a:lnSpc>
                <a:spcPct val="90000"/>
              </a:lnSpc>
              <a:spcAft>
                <a:spcPts val="600"/>
              </a:spcAft>
              <a:buFont typeface="Arial" panose="020B0604020202020204" pitchFamily="34" charset="0"/>
              <a:buChar char="•"/>
            </a:pPr>
            <a:r>
              <a:rPr lang="nl-NL" dirty="0">
                <a:solidFill>
                  <a:schemeClr val="bg2">
                    <a:lumMod val="25000"/>
                  </a:schemeClr>
                </a:solidFill>
              </a:rPr>
              <a:t>Onbegrepen gedrag: opvolging van politiemeldingen niet-acuut vanuit meldpunt naar gemeenten. </a:t>
            </a:r>
          </a:p>
          <a:p>
            <a:pPr marL="285750" indent="-228600">
              <a:lnSpc>
                <a:spcPct val="90000"/>
              </a:lnSpc>
              <a:spcAft>
                <a:spcPts val="600"/>
              </a:spcAft>
              <a:buFont typeface="Arial" panose="020B0604020202020204" pitchFamily="34" charset="0"/>
              <a:buChar char="•"/>
            </a:pPr>
            <a:r>
              <a:rPr lang="nl-NL" dirty="0">
                <a:solidFill>
                  <a:schemeClr val="bg2">
                    <a:lumMod val="25000"/>
                  </a:schemeClr>
                </a:solidFill>
              </a:rPr>
              <a:t>Onbegrepen gedrag, ZVHT: procesafspraken rond opschaling casuïstiek naar bestuurlijk escalatieoverleg RDM. </a:t>
            </a:r>
          </a:p>
          <a:p>
            <a:pPr marL="285750" indent="-228600">
              <a:lnSpc>
                <a:spcPct val="90000"/>
              </a:lnSpc>
              <a:spcAft>
                <a:spcPts val="600"/>
              </a:spcAft>
              <a:buFont typeface="Arial" panose="020B0604020202020204" pitchFamily="34" charset="0"/>
              <a:buChar char="•"/>
            </a:pPr>
            <a:r>
              <a:rPr lang="nl-NL" dirty="0">
                <a:solidFill>
                  <a:schemeClr val="bg2">
                    <a:lumMod val="25000"/>
                  </a:schemeClr>
                </a:solidFill>
              </a:rPr>
              <a:t>Jeugd: eenduidige werkwijze in alle gemeenten rond </a:t>
            </a:r>
            <a:r>
              <a:rPr lang="nl-NL" dirty="0" err="1">
                <a:solidFill>
                  <a:schemeClr val="bg2">
                    <a:lumMod val="25000"/>
                  </a:schemeClr>
                </a:solidFill>
              </a:rPr>
              <a:t>vroegsignaleringstafels</a:t>
            </a:r>
            <a:r>
              <a:rPr lang="nl-NL" dirty="0">
                <a:solidFill>
                  <a:schemeClr val="bg2">
                    <a:lumMod val="25000"/>
                  </a:schemeClr>
                </a:solidFill>
              </a:rPr>
              <a:t>. </a:t>
            </a:r>
          </a:p>
          <a:p>
            <a:pPr marL="285750" indent="-228600">
              <a:lnSpc>
                <a:spcPct val="90000"/>
              </a:lnSpc>
              <a:spcAft>
                <a:spcPts val="600"/>
              </a:spcAft>
              <a:buFont typeface="Arial" panose="020B0604020202020204" pitchFamily="34" charset="0"/>
              <a:buChar char="•"/>
            </a:pPr>
            <a:r>
              <a:rPr lang="nl-NL" dirty="0">
                <a:solidFill>
                  <a:schemeClr val="bg2">
                    <a:lumMod val="25000"/>
                  </a:schemeClr>
                </a:solidFill>
              </a:rPr>
              <a:t>ZVHT: afspraken over opschaling inclusief inclusiecriteria. </a:t>
            </a:r>
          </a:p>
          <a:p>
            <a:pPr marL="285750" indent="-228600">
              <a:lnSpc>
                <a:spcPct val="90000"/>
              </a:lnSpc>
              <a:spcAft>
                <a:spcPts val="600"/>
              </a:spcAft>
              <a:buFont typeface="Arial" panose="020B0604020202020204" pitchFamily="34" charset="0"/>
              <a:buChar char="•"/>
            </a:pPr>
            <a:r>
              <a:rPr lang="nl-NL" dirty="0">
                <a:solidFill>
                  <a:schemeClr val="bg2">
                    <a:lumMod val="25000"/>
                  </a:schemeClr>
                </a:solidFill>
              </a:rPr>
              <a:t>Overig: inrichting Regionale Doorzettingsmacht (RDM) in Twente. RDM in Twente laat zien via welke opschaling er voor personen met complexe GGZ-problematiek oplossingen gevonden kunnen worden. </a:t>
            </a:r>
            <a:endParaRPr lang="en-US" dirty="0">
              <a:solidFill>
                <a:schemeClr val="bg2">
                  <a:lumMod val="25000"/>
                </a:schemeClr>
              </a:solidFill>
            </a:endParaRPr>
          </a:p>
        </p:txBody>
      </p:sp>
      <p:pic>
        <p:nvPicPr>
          <p:cNvPr id="5" name="Afbeelding 4" descr="Afbeelding met tekst, Lettertype, wit, Graphics&#10;&#10;Automatisch gegenereerde beschrijving">
            <a:extLst>
              <a:ext uri="{FF2B5EF4-FFF2-40B4-BE49-F238E27FC236}">
                <a16:creationId xmlns:a16="http://schemas.microsoft.com/office/drawing/2014/main" id="{318DD28B-8001-DBEE-9C13-C3C3875F9D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8342" y="5816677"/>
            <a:ext cx="1944469" cy="972235"/>
          </a:xfrm>
          <a:prstGeom prst="rect">
            <a:avLst/>
          </a:prstGeom>
          <a:ln>
            <a:noFill/>
          </a:ln>
        </p:spPr>
      </p:pic>
    </p:spTree>
    <p:extLst>
      <p:ext uri="{BB962C8B-B14F-4D97-AF65-F5344CB8AC3E}">
        <p14:creationId xmlns:p14="http://schemas.microsoft.com/office/powerpoint/2010/main" val="930643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89F16-6628-DDBB-A0C6-34073DDF0865}"/>
            </a:ext>
          </a:extLst>
        </p:cNvPr>
        <p:cNvGrpSpPr/>
        <p:nvPr/>
      </p:nvGrpSpPr>
      <p:grpSpPr>
        <a:xfrm>
          <a:off x="0" y="0"/>
          <a:ext cx="0" cy="0"/>
          <a:chOff x="0" y="0"/>
          <a:chExt cx="0" cy="0"/>
        </a:xfrm>
      </p:grpSpPr>
      <p:pic>
        <p:nvPicPr>
          <p:cNvPr id="5" name="Afbeelding 4" descr="Afbeelding met tekst, Lettertype, wit, Graphics&#10;&#10;Automatisch gegenereerde beschrijving">
            <a:extLst>
              <a:ext uri="{FF2B5EF4-FFF2-40B4-BE49-F238E27FC236}">
                <a16:creationId xmlns:a16="http://schemas.microsoft.com/office/drawing/2014/main" id="{3E49ED8B-C73A-E93F-7FD2-7A63DEB897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8342" y="5816677"/>
            <a:ext cx="1944469" cy="972235"/>
          </a:xfrm>
          <a:prstGeom prst="rect">
            <a:avLst/>
          </a:prstGeom>
          <a:ln>
            <a:noFill/>
          </a:ln>
        </p:spPr>
      </p:pic>
      <p:sp>
        <p:nvSpPr>
          <p:cNvPr id="9" name="Rechthoek 8">
            <a:extLst>
              <a:ext uri="{FF2B5EF4-FFF2-40B4-BE49-F238E27FC236}">
                <a16:creationId xmlns:a16="http://schemas.microsoft.com/office/drawing/2014/main" id="{0804A1A3-B485-8A5C-D305-DD10ECE7F96A}"/>
              </a:ext>
            </a:extLst>
          </p:cNvPr>
          <p:cNvSpPr/>
          <p:nvPr/>
        </p:nvSpPr>
        <p:spPr>
          <a:xfrm>
            <a:off x="1099025" y="961896"/>
            <a:ext cx="10334995" cy="702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3600" b="1" dirty="0">
                <a:solidFill>
                  <a:schemeClr val="tx1">
                    <a:lumMod val="75000"/>
                    <a:lumOff val="25000"/>
                  </a:schemeClr>
                </a:solidFill>
              </a:rPr>
              <a:t>Mogelijkheden voor informatiedeling en gegevensverwerking</a:t>
            </a:r>
          </a:p>
        </p:txBody>
      </p:sp>
      <p:sp>
        <p:nvSpPr>
          <p:cNvPr id="11" name="Rechthoek 10">
            <a:extLst>
              <a:ext uri="{FF2B5EF4-FFF2-40B4-BE49-F238E27FC236}">
                <a16:creationId xmlns:a16="http://schemas.microsoft.com/office/drawing/2014/main" id="{3171F9A7-CE9F-AFDF-8027-CF89310CBB63}"/>
              </a:ext>
            </a:extLst>
          </p:cNvPr>
          <p:cNvSpPr/>
          <p:nvPr/>
        </p:nvSpPr>
        <p:spPr>
          <a:xfrm>
            <a:off x="537663" y="1993596"/>
            <a:ext cx="11075041" cy="40310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arenR"/>
            </a:pPr>
            <a:r>
              <a:rPr lang="nl-NL" kern="1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Effectieve handvatten en convenanten voor gegevensdeling ontwikkelen, toepassen, delen (</a:t>
            </a:r>
            <a:r>
              <a:rPr lang="nl-NL" kern="100" dirty="0" err="1">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vb</a:t>
            </a:r>
            <a:r>
              <a:rPr lang="nl-NL" kern="1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 triagetafel jeugd) Werken volgens indeling gids Gegevensdeling in sociaal, zorg- en veiligheidsdomein </a:t>
            </a:r>
          </a:p>
          <a:p>
            <a:pPr marL="342900" indent="-342900">
              <a:buFont typeface="+mj-lt"/>
              <a:buAutoNum type="arabicParenR"/>
            </a:pPr>
            <a:r>
              <a:rPr lang="nl-NL" kern="1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Indeling gids inzetten op de verschillende vraagstukken die spelen in Twente, maar ook:</a:t>
            </a:r>
          </a:p>
          <a:p>
            <a:pPr marL="342900" indent="-342900">
              <a:buFont typeface="+mj-lt"/>
              <a:buAutoNum type="arabicParenR"/>
            </a:pPr>
            <a:r>
              <a:rPr lang="nl-NL" kern="1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Het beschikbaar stellen van deelbaar materiaal uit de leergang en alumninetwerk (nieuwsbrief en website </a:t>
            </a:r>
            <a:r>
              <a:rPr lang="nl-NL" kern="100"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vrtwente.nl/</a:t>
            </a:r>
            <a:r>
              <a:rPr lang="nl-NL" kern="100" dirty="0" err="1">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zvs-twente</a:t>
            </a:r>
            <a:r>
              <a:rPr lang="nl-NL" u="sng" kern="100"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a:t>
            </a:r>
            <a:endParaRPr lang="nl-NL" u="sng" kern="100"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mj-lt"/>
              <a:buAutoNum type="arabicParenR"/>
            </a:pPr>
            <a:r>
              <a:rPr lang="nl-NL" kern="100"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rPr>
              <a:t>Het ophalen van informatiedelingsvraagstukken in themagroepen </a:t>
            </a:r>
            <a:r>
              <a:rPr lang="nl-NL" dirty="0">
                <a:solidFill>
                  <a:schemeClr val="bg2">
                    <a:lumMod val="25000"/>
                  </a:schemeClr>
                </a:solidFill>
              </a:rPr>
              <a:t>waardoor een knelpunt in de samenwerking ontstaat en waarop een inspanning geleverd moet worden: </a:t>
            </a:r>
          </a:p>
          <a:p>
            <a:pPr marL="800100" lvl="1" indent="-342900">
              <a:buFont typeface="Courier New" panose="02070309020205020404" pitchFamily="49" charset="0"/>
              <a:buChar char="o"/>
            </a:pPr>
            <a:r>
              <a:rPr lang="nl-NL" dirty="0">
                <a:solidFill>
                  <a:schemeClr val="bg2">
                    <a:lumMod val="25000"/>
                  </a:schemeClr>
                </a:solidFill>
              </a:rPr>
              <a:t>Gezamenlijke bijdrage aan oplossing en spreek aan waar nodig</a:t>
            </a:r>
          </a:p>
          <a:p>
            <a:pPr marL="800100" lvl="1" indent="-342900">
              <a:buFont typeface="Courier New" panose="02070309020205020404" pitchFamily="49" charset="0"/>
              <a:buChar char="o"/>
            </a:pPr>
            <a:r>
              <a:rPr lang="nl-NL" dirty="0">
                <a:solidFill>
                  <a:schemeClr val="bg2">
                    <a:lumMod val="25000"/>
                  </a:schemeClr>
                </a:solidFill>
              </a:rPr>
              <a:t>Opschaling naar alumninetwerk en/of consultatie experts</a:t>
            </a:r>
          </a:p>
          <a:p>
            <a:pPr marL="800100" lvl="1" indent="-342900">
              <a:buFont typeface="Courier New" panose="02070309020205020404" pitchFamily="49" charset="0"/>
              <a:buChar char="o"/>
            </a:pPr>
            <a:r>
              <a:rPr lang="nl-NL" dirty="0">
                <a:solidFill>
                  <a:schemeClr val="bg2">
                    <a:lumMod val="25000"/>
                  </a:schemeClr>
                </a:solidFill>
              </a:rPr>
              <a:t>Knelpunten uit de praktijk van onze regio aanhangig maken bij de landelijke Stuurgroep Z&amp;V </a:t>
            </a:r>
          </a:p>
          <a:p>
            <a:pPr marL="800100" lvl="1" indent="-342900">
              <a:buFont typeface="Courier New" panose="02070309020205020404" pitchFamily="49" charset="0"/>
              <a:buChar char="o"/>
            </a:pPr>
            <a:r>
              <a:rPr lang="nl-NL" dirty="0">
                <a:solidFill>
                  <a:schemeClr val="bg2">
                    <a:lumMod val="25000"/>
                  </a:schemeClr>
                </a:solidFill>
              </a:rPr>
              <a:t>Portefeuillehouders in stelling brengen wanneer oplossing nog niet gevonden wordt (gezamenlijke lobby)</a:t>
            </a:r>
            <a:endParaRPr lang="nl-NL" kern="100"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mj-lt"/>
              <a:buAutoNum type="arabicParenR"/>
            </a:pPr>
            <a:endParaRPr lang="nl-NL" kern="1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mj-lt"/>
              <a:buAutoNum type="arabicParenR"/>
            </a:pPr>
            <a:r>
              <a:rPr lang="nl-NL" kern="1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Organiseren van kennisdeling voor beleid en uitvoering</a:t>
            </a:r>
          </a:p>
        </p:txBody>
      </p:sp>
      <p:sp>
        <p:nvSpPr>
          <p:cNvPr id="2" name="Tekstballon: ovaal 1">
            <a:extLst>
              <a:ext uri="{FF2B5EF4-FFF2-40B4-BE49-F238E27FC236}">
                <a16:creationId xmlns:a16="http://schemas.microsoft.com/office/drawing/2014/main" id="{F1A0C195-509C-F649-FDA4-88B5C04B9B3E}"/>
              </a:ext>
            </a:extLst>
          </p:cNvPr>
          <p:cNvSpPr/>
          <p:nvPr/>
        </p:nvSpPr>
        <p:spPr>
          <a:xfrm>
            <a:off x="9412358" y="457200"/>
            <a:ext cx="2604052" cy="1282148"/>
          </a:xfrm>
          <a:prstGeom prst="wedgeEllipseCallou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nl-NL" b="1" dirty="0">
                <a:solidFill>
                  <a:schemeClr val="tx1"/>
                </a:solidFill>
                <a:latin typeface="+mj-lt"/>
              </a:rPr>
              <a:t>Uitgangspunt: het kan juist wel!</a:t>
            </a:r>
            <a:endParaRPr lang="nl-NL" b="1" dirty="0">
              <a:latin typeface="+mj-lt"/>
            </a:endParaRPr>
          </a:p>
        </p:txBody>
      </p:sp>
    </p:spTree>
    <p:extLst>
      <p:ext uri="{BB962C8B-B14F-4D97-AF65-F5344CB8AC3E}">
        <p14:creationId xmlns:p14="http://schemas.microsoft.com/office/powerpoint/2010/main" val="799347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FCB141D-C6BB-695B-F5A6-7E7B67ACE8EA}"/>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0527559-8FBD-1548-E042-7A6545A90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99FD2C3-BBC5-8BC4-0A77-DEE90C37B7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0" name="Group 19">
            <a:extLst>
              <a:ext uri="{FF2B5EF4-FFF2-40B4-BE49-F238E27FC236}">
                <a16:creationId xmlns:a16="http://schemas.microsoft.com/office/drawing/2014/main" id="{B3507253-BAE0-ADDE-D147-735F1A88666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21" name="Freeform: Shape 20">
              <a:extLst>
                <a:ext uri="{FF2B5EF4-FFF2-40B4-BE49-F238E27FC236}">
                  <a16:creationId xmlns:a16="http://schemas.microsoft.com/office/drawing/2014/main" id="{20925A92-2973-375D-0D0B-41F876883F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C4EE340C-7BC2-42B1-35E6-F132B98295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11A14DDB-E9D5-8DD6-8DF0-2A14DE7DCD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30C0A1F7-DA0C-EA21-DA76-A8BE65FB6F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CF60F129-3B8B-920C-EFEA-34B46D71DB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 name="Rechthoek 8">
            <a:extLst>
              <a:ext uri="{FF2B5EF4-FFF2-40B4-BE49-F238E27FC236}">
                <a16:creationId xmlns:a16="http://schemas.microsoft.com/office/drawing/2014/main" id="{F5038B2D-FCDC-20B6-7F64-AAEF7922F5FD}"/>
              </a:ext>
            </a:extLst>
          </p:cNvPr>
          <p:cNvSpPr/>
          <p:nvPr/>
        </p:nvSpPr>
        <p:spPr>
          <a:xfrm>
            <a:off x="804672" y="2053641"/>
            <a:ext cx="3669161" cy="2200307"/>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a:bodyPr>
          <a:lstStyle/>
          <a:p>
            <a:pPr>
              <a:lnSpc>
                <a:spcPct val="90000"/>
              </a:lnSpc>
              <a:spcBef>
                <a:spcPct val="0"/>
              </a:spcBef>
              <a:spcAft>
                <a:spcPts val="600"/>
              </a:spcAft>
            </a:pPr>
            <a:r>
              <a:rPr lang="en-US" sz="4000" b="1" kern="1200" dirty="0" err="1">
                <a:solidFill>
                  <a:schemeClr val="bg2">
                    <a:lumMod val="25000"/>
                  </a:schemeClr>
                </a:solidFill>
                <a:latin typeface="+mj-lt"/>
                <a:ea typeface="+mj-ea"/>
                <a:cs typeface="+mj-cs"/>
              </a:rPr>
              <a:t>Gegevensdeling</a:t>
            </a:r>
            <a:r>
              <a:rPr lang="en-US" sz="4000" b="1" kern="1200" dirty="0">
                <a:solidFill>
                  <a:schemeClr val="bg2">
                    <a:lumMod val="25000"/>
                  </a:schemeClr>
                </a:solidFill>
                <a:latin typeface="+mj-lt"/>
                <a:ea typeface="+mj-ea"/>
                <a:cs typeface="+mj-cs"/>
              </a:rPr>
              <a:t> in de </a:t>
            </a:r>
            <a:r>
              <a:rPr lang="en-US" sz="4000" b="1" kern="1200" dirty="0" err="1">
                <a:solidFill>
                  <a:schemeClr val="bg2">
                    <a:lumMod val="25000"/>
                  </a:schemeClr>
                </a:solidFill>
                <a:latin typeface="+mj-lt"/>
                <a:ea typeface="+mj-ea"/>
                <a:cs typeface="+mj-cs"/>
              </a:rPr>
              <a:t>themagroepen</a:t>
            </a:r>
            <a:endParaRPr lang="en-US" sz="4000" b="1" kern="1200" dirty="0">
              <a:solidFill>
                <a:schemeClr val="bg2">
                  <a:lumMod val="25000"/>
                </a:schemeClr>
              </a:solidFill>
              <a:latin typeface="+mj-lt"/>
              <a:ea typeface="+mj-ea"/>
              <a:cs typeface="+mj-cs"/>
            </a:endParaRPr>
          </a:p>
        </p:txBody>
      </p:sp>
      <p:sp>
        <p:nvSpPr>
          <p:cNvPr id="11" name="Rechthoek 10">
            <a:extLst>
              <a:ext uri="{FF2B5EF4-FFF2-40B4-BE49-F238E27FC236}">
                <a16:creationId xmlns:a16="http://schemas.microsoft.com/office/drawing/2014/main" id="{D930917C-EB5A-32FD-037B-74B675EDEBBC}"/>
              </a:ext>
            </a:extLst>
          </p:cNvPr>
          <p:cNvSpPr/>
          <p:nvPr/>
        </p:nvSpPr>
        <p:spPr>
          <a:xfrm>
            <a:off x="6090574" y="801866"/>
            <a:ext cx="5306084" cy="52306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dirty="0" err="1">
                <a:solidFill>
                  <a:schemeClr val="bg2">
                    <a:lumMod val="25000"/>
                  </a:schemeClr>
                </a:solidFill>
              </a:rPr>
              <a:t>Doorzorg</a:t>
            </a:r>
            <a:r>
              <a:rPr lang="en-US" dirty="0">
                <a:solidFill>
                  <a:schemeClr val="bg2">
                    <a:lumMod val="25000"/>
                  </a:schemeClr>
                </a:solidFill>
              </a:rPr>
              <a:t> ex-</a:t>
            </a:r>
            <a:r>
              <a:rPr lang="en-US" dirty="0" err="1">
                <a:solidFill>
                  <a:schemeClr val="bg2">
                    <a:lumMod val="25000"/>
                  </a:schemeClr>
                </a:solidFill>
              </a:rPr>
              <a:t>detentie</a:t>
            </a:r>
            <a:r>
              <a:rPr lang="en-US" dirty="0">
                <a:solidFill>
                  <a:schemeClr val="bg2">
                    <a:lumMod val="25000"/>
                  </a:schemeClr>
                </a:solidFill>
              </a:rPr>
              <a:t>: </a:t>
            </a:r>
            <a:r>
              <a:rPr lang="en-US" dirty="0" err="1">
                <a:solidFill>
                  <a:schemeClr val="bg2">
                    <a:lumMod val="25000"/>
                  </a:schemeClr>
                </a:solidFill>
              </a:rPr>
              <a:t>informatiedeling</a:t>
            </a:r>
            <a:r>
              <a:rPr lang="en-US" dirty="0">
                <a:solidFill>
                  <a:schemeClr val="bg2">
                    <a:lumMod val="25000"/>
                  </a:schemeClr>
                </a:solidFill>
              </a:rPr>
              <a:t> </a:t>
            </a:r>
            <a:r>
              <a:rPr lang="en-US" dirty="0" err="1">
                <a:solidFill>
                  <a:schemeClr val="bg2">
                    <a:lumMod val="25000"/>
                  </a:schemeClr>
                </a:solidFill>
              </a:rPr>
              <a:t>geactualiseerd</a:t>
            </a:r>
            <a:r>
              <a:rPr lang="en-US" dirty="0">
                <a:solidFill>
                  <a:schemeClr val="bg2">
                    <a:lumMod val="25000"/>
                  </a:schemeClr>
                </a:solidFill>
              </a:rPr>
              <a:t> </a:t>
            </a:r>
            <a:r>
              <a:rPr lang="en-US" dirty="0" err="1">
                <a:solidFill>
                  <a:schemeClr val="bg2">
                    <a:lumMod val="25000"/>
                  </a:schemeClr>
                </a:solidFill>
              </a:rPr>
              <a:t>werkproces</a:t>
            </a:r>
            <a:r>
              <a:rPr lang="en-US" dirty="0">
                <a:solidFill>
                  <a:schemeClr val="bg2">
                    <a:lumMod val="25000"/>
                  </a:schemeClr>
                </a:solidFill>
              </a:rPr>
              <a:t> (</a:t>
            </a:r>
            <a:r>
              <a:rPr lang="en-US" dirty="0" err="1">
                <a:solidFill>
                  <a:schemeClr val="bg2">
                    <a:lumMod val="25000"/>
                  </a:schemeClr>
                </a:solidFill>
              </a:rPr>
              <a:t>DJi</a:t>
            </a:r>
            <a:r>
              <a:rPr lang="en-US" dirty="0">
                <a:solidFill>
                  <a:schemeClr val="bg2">
                    <a:lumMod val="25000"/>
                  </a:schemeClr>
                </a:solidFill>
              </a:rPr>
              <a:t>, </a:t>
            </a:r>
            <a:r>
              <a:rPr lang="en-US" dirty="0" err="1">
                <a:solidFill>
                  <a:schemeClr val="bg2">
                    <a:lumMod val="25000"/>
                  </a:schemeClr>
                </a:solidFill>
              </a:rPr>
              <a:t>gemeente</a:t>
            </a:r>
            <a:r>
              <a:rPr lang="en-US" dirty="0">
                <a:solidFill>
                  <a:schemeClr val="bg2">
                    <a:lumMod val="25000"/>
                  </a:schemeClr>
                </a:solidFill>
              </a:rPr>
              <a:t>, </a:t>
            </a:r>
            <a:r>
              <a:rPr lang="en-US" dirty="0" err="1">
                <a:solidFill>
                  <a:schemeClr val="bg2">
                    <a:lumMod val="25000"/>
                  </a:schemeClr>
                </a:solidFill>
              </a:rPr>
              <a:t>reclassering</a:t>
            </a:r>
            <a:r>
              <a:rPr lang="en-US" dirty="0">
                <a:solidFill>
                  <a:schemeClr val="bg2">
                    <a:lumMod val="25000"/>
                  </a:schemeClr>
                </a:solidFill>
              </a:rPr>
              <a:t>) </a:t>
            </a:r>
            <a:r>
              <a:rPr lang="en-US" dirty="0" err="1">
                <a:solidFill>
                  <a:schemeClr val="bg2">
                    <a:lumMod val="25000"/>
                  </a:schemeClr>
                </a:solidFill>
              </a:rPr>
              <a:t>en</a:t>
            </a:r>
            <a:r>
              <a:rPr lang="en-US" dirty="0">
                <a:solidFill>
                  <a:schemeClr val="bg2">
                    <a:lumMod val="25000"/>
                  </a:schemeClr>
                </a:solidFill>
              </a:rPr>
              <a:t> </a:t>
            </a:r>
            <a:r>
              <a:rPr lang="en-US" dirty="0" err="1">
                <a:solidFill>
                  <a:schemeClr val="bg2">
                    <a:lumMod val="25000"/>
                  </a:schemeClr>
                </a:solidFill>
              </a:rPr>
              <a:t>procesafspraken</a:t>
            </a:r>
            <a:r>
              <a:rPr lang="en-US" dirty="0">
                <a:solidFill>
                  <a:schemeClr val="bg2">
                    <a:lumMod val="25000"/>
                  </a:schemeClr>
                </a:solidFill>
              </a:rPr>
              <a:t> </a:t>
            </a:r>
            <a:r>
              <a:rPr lang="en-US" dirty="0" err="1">
                <a:solidFill>
                  <a:schemeClr val="bg2">
                    <a:lumMod val="25000"/>
                  </a:schemeClr>
                </a:solidFill>
              </a:rPr>
              <a:t>nazorg</a:t>
            </a:r>
            <a:r>
              <a:rPr lang="en-US" dirty="0">
                <a:solidFill>
                  <a:schemeClr val="bg2">
                    <a:lumMod val="25000"/>
                  </a:schemeClr>
                </a:solidFill>
              </a:rPr>
              <a:t> </a:t>
            </a:r>
            <a:r>
              <a:rPr lang="en-US" dirty="0" err="1">
                <a:solidFill>
                  <a:schemeClr val="bg2">
                    <a:lumMod val="25000"/>
                  </a:schemeClr>
                </a:solidFill>
              </a:rPr>
              <a:t>detentie</a:t>
            </a:r>
            <a:r>
              <a:rPr lang="en-US" dirty="0">
                <a:solidFill>
                  <a:schemeClr val="bg2">
                    <a:lumMod val="25000"/>
                  </a:schemeClr>
                </a:solidFill>
              </a:rPr>
              <a:t> door </a:t>
            </a:r>
            <a:r>
              <a:rPr lang="en-US" dirty="0" err="1">
                <a:solidFill>
                  <a:schemeClr val="bg2">
                    <a:lumMod val="25000"/>
                  </a:schemeClr>
                </a:solidFill>
              </a:rPr>
              <a:t>gemeenten</a:t>
            </a:r>
            <a:r>
              <a:rPr lang="en-US" dirty="0">
                <a:solidFill>
                  <a:schemeClr val="bg2">
                    <a:lumMod val="25000"/>
                  </a:schemeClr>
                </a:solidFill>
              </a:rPr>
              <a:t>. </a:t>
            </a:r>
          </a:p>
          <a:p>
            <a:pPr marL="285750" indent="-228600">
              <a:lnSpc>
                <a:spcPct val="90000"/>
              </a:lnSpc>
              <a:spcAft>
                <a:spcPts val="600"/>
              </a:spcAft>
              <a:buFont typeface="Arial" panose="020B0604020202020204" pitchFamily="34" charset="0"/>
              <a:buChar char="•"/>
            </a:pPr>
            <a:r>
              <a:rPr lang="en-US" dirty="0" err="1">
                <a:solidFill>
                  <a:schemeClr val="bg2">
                    <a:lumMod val="25000"/>
                  </a:schemeClr>
                </a:solidFill>
              </a:rPr>
              <a:t>Onbegrepen</a:t>
            </a:r>
            <a:r>
              <a:rPr lang="en-US" dirty="0">
                <a:solidFill>
                  <a:schemeClr val="bg2">
                    <a:lumMod val="25000"/>
                  </a:schemeClr>
                </a:solidFill>
              </a:rPr>
              <a:t> </a:t>
            </a:r>
            <a:r>
              <a:rPr lang="en-US" dirty="0" err="1">
                <a:solidFill>
                  <a:schemeClr val="bg2">
                    <a:lumMod val="25000"/>
                  </a:schemeClr>
                </a:solidFill>
              </a:rPr>
              <a:t>gedrag</a:t>
            </a:r>
            <a:r>
              <a:rPr lang="en-US" dirty="0">
                <a:solidFill>
                  <a:schemeClr val="bg2">
                    <a:lumMod val="25000"/>
                  </a:schemeClr>
                </a:solidFill>
              </a:rPr>
              <a:t>: </a:t>
            </a:r>
            <a:r>
              <a:rPr lang="en-US" dirty="0" err="1">
                <a:solidFill>
                  <a:schemeClr val="bg2">
                    <a:lumMod val="25000"/>
                  </a:schemeClr>
                </a:solidFill>
              </a:rPr>
              <a:t>procesafspraken</a:t>
            </a:r>
            <a:r>
              <a:rPr lang="en-US" dirty="0">
                <a:solidFill>
                  <a:schemeClr val="bg2">
                    <a:lumMod val="25000"/>
                  </a:schemeClr>
                </a:solidFill>
              </a:rPr>
              <a:t> </a:t>
            </a:r>
            <a:r>
              <a:rPr lang="en-US" dirty="0" err="1">
                <a:solidFill>
                  <a:schemeClr val="bg2">
                    <a:lumMod val="25000"/>
                  </a:schemeClr>
                </a:solidFill>
              </a:rPr>
              <a:t>opvolging</a:t>
            </a:r>
            <a:r>
              <a:rPr lang="en-US" dirty="0">
                <a:solidFill>
                  <a:schemeClr val="bg2">
                    <a:lumMod val="25000"/>
                  </a:schemeClr>
                </a:solidFill>
              </a:rPr>
              <a:t>  </a:t>
            </a:r>
            <a:r>
              <a:rPr lang="en-US" dirty="0" err="1">
                <a:solidFill>
                  <a:schemeClr val="bg2">
                    <a:lumMod val="25000"/>
                  </a:schemeClr>
                </a:solidFill>
              </a:rPr>
              <a:t>politiemeldingen</a:t>
            </a:r>
            <a:r>
              <a:rPr lang="en-US" dirty="0">
                <a:solidFill>
                  <a:schemeClr val="bg2">
                    <a:lumMod val="25000"/>
                  </a:schemeClr>
                </a:solidFill>
              </a:rPr>
              <a:t> </a:t>
            </a:r>
            <a:r>
              <a:rPr lang="en-US" dirty="0" err="1">
                <a:solidFill>
                  <a:schemeClr val="bg2">
                    <a:lumMod val="25000"/>
                  </a:schemeClr>
                </a:solidFill>
              </a:rPr>
              <a:t>niet-acuut</a:t>
            </a:r>
            <a:r>
              <a:rPr lang="en-US" dirty="0">
                <a:solidFill>
                  <a:schemeClr val="bg2">
                    <a:lumMod val="25000"/>
                  </a:schemeClr>
                </a:solidFill>
              </a:rPr>
              <a:t> </a:t>
            </a:r>
            <a:r>
              <a:rPr lang="en-US" dirty="0" err="1">
                <a:solidFill>
                  <a:schemeClr val="bg2">
                    <a:lumMod val="25000"/>
                  </a:schemeClr>
                </a:solidFill>
              </a:rPr>
              <a:t>vanuit</a:t>
            </a:r>
            <a:r>
              <a:rPr lang="en-US" dirty="0">
                <a:solidFill>
                  <a:schemeClr val="bg2">
                    <a:lumMod val="25000"/>
                  </a:schemeClr>
                </a:solidFill>
              </a:rPr>
              <a:t> </a:t>
            </a:r>
            <a:r>
              <a:rPr lang="en-US" dirty="0" err="1">
                <a:solidFill>
                  <a:schemeClr val="bg2">
                    <a:lumMod val="25000"/>
                  </a:schemeClr>
                </a:solidFill>
              </a:rPr>
              <a:t>meldpunt</a:t>
            </a:r>
            <a:r>
              <a:rPr lang="en-US" dirty="0">
                <a:solidFill>
                  <a:schemeClr val="bg2">
                    <a:lumMod val="25000"/>
                  </a:schemeClr>
                </a:solidFill>
              </a:rPr>
              <a:t> </a:t>
            </a:r>
            <a:r>
              <a:rPr lang="en-US" dirty="0" err="1">
                <a:solidFill>
                  <a:schemeClr val="bg2">
                    <a:lumMod val="25000"/>
                  </a:schemeClr>
                </a:solidFill>
              </a:rPr>
              <a:t>naar</a:t>
            </a:r>
            <a:r>
              <a:rPr lang="en-US" dirty="0">
                <a:solidFill>
                  <a:schemeClr val="bg2">
                    <a:lumMod val="25000"/>
                  </a:schemeClr>
                </a:solidFill>
              </a:rPr>
              <a:t> </a:t>
            </a:r>
            <a:r>
              <a:rPr lang="en-US" dirty="0" err="1">
                <a:solidFill>
                  <a:schemeClr val="bg2">
                    <a:lumMod val="25000"/>
                  </a:schemeClr>
                </a:solidFill>
              </a:rPr>
              <a:t>gemeenten</a:t>
            </a:r>
            <a:r>
              <a:rPr lang="en-US" dirty="0">
                <a:solidFill>
                  <a:schemeClr val="bg2">
                    <a:lumMod val="25000"/>
                  </a:schemeClr>
                </a:solidFill>
              </a:rPr>
              <a:t> </a:t>
            </a:r>
            <a:r>
              <a:rPr lang="en-US" dirty="0" err="1">
                <a:solidFill>
                  <a:schemeClr val="bg2">
                    <a:lumMod val="25000"/>
                  </a:schemeClr>
                </a:solidFill>
              </a:rPr>
              <a:t>en</a:t>
            </a:r>
            <a:r>
              <a:rPr lang="en-US" dirty="0">
                <a:solidFill>
                  <a:schemeClr val="bg2">
                    <a:lumMod val="25000"/>
                  </a:schemeClr>
                </a:solidFill>
              </a:rPr>
              <a:t> </a:t>
            </a:r>
            <a:r>
              <a:rPr lang="en-US" dirty="0" err="1">
                <a:solidFill>
                  <a:schemeClr val="bg2">
                    <a:lumMod val="25000"/>
                  </a:schemeClr>
                </a:solidFill>
              </a:rPr>
              <a:t>handelingskader</a:t>
            </a:r>
            <a:r>
              <a:rPr lang="en-US" dirty="0">
                <a:solidFill>
                  <a:schemeClr val="bg2">
                    <a:lumMod val="25000"/>
                  </a:schemeClr>
                </a:solidFill>
              </a:rPr>
              <a:t> </a:t>
            </a:r>
            <a:r>
              <a:rPr lang="en-US" dirty="0" err="1">
                <a:solidFill>
                  <a:schemeClr val="bg2">
                    <a:lumMod val="25000"/>
                  </a:schemeClr>
                </a:solidFill>
              </a:rPr>
              <a:t>bij</a:t>
            </a:r>
            <a:r>
              <a:rPr lang="en-US" dirty="0">
                <a:solidFill>
                  <a:schemeClr val="bg2">
                    <a:lumMod val="25000"/>
                  </a:schemeClr>
                </a:solidFill>
              </a:rPr>
              <a:t> </a:t>
            </a:r>
            <a:r>
              <a:rPr lang="en-US" dirty="0" err="1">
                <a:solidFill>
                  <a:schemeClr val="bg2">
                    <a:lumMod val="25000"/>
                  </a:schemeClr>
                </a:solidFill>
              </a:rPr>
              <a:t>wederkerigheid</a:t>
            </a:r>
            <a:r>
              <a:rPr lang="en-US" dirty="0">
                <a:solidFill>
                  <a:schemeClr val="bg2">
                    <a:lumMod val="25000"/>
                  </a:schemeClr>
                </a:solidFill>
              </a:rPr>
              <a:t> </a:t>
            </a:r>
            <a:r>
              <a:rPr lang="en-US" dirty="0" err="1">
                <a:solidFill>
                  <a:schemeClr val="bg2">
                    <a:lumMod val="25000"/>
                  </a:schemeClr>
                </a:solidFill>
              </a:rPr>
              <a:t>vanuit</a:t>
            </a:r>
            <a:r>
              <a:rPr lang="en-US" dirty="0">
                <a:solidFill>
                  <a:schemeClr val="bg2">
                    <a:lumMod val="25000"/>
                  </a:schemeClr>
                </a:solidFill>
              </a:rPr>
              <a:t> Wvggz. </a:t>
            </a:r>
          </a:p>
          <a:p>
            <a:pPr marL="285750" indent="-228600">
              <a:lnSpc>
                <a:spcPct val="90000"/>
              </a:lnSpc>
              <a:spcAft>
                <a:spcPts val="600"/>
              </a:spcAft>
              <a:buFont typeface="Arial" panose="020B0604020202020204" pitchFamily="34" charset="0"/>
              <a:buChar char="•"/>
            </a:pPr>
            <a:r>
              <a:rPr lang="en-US" dirty="0" err="1">
                <a:solidFill>
                  <a:schemeClr val="bg2">
                    <a:lumMod val="25000"/>
                  </a:schemeClr>
                </a:solidFill>
              </a:rPr>
              <a:t>Jeugd</a:t>
            </a:r>
            <a:r>
              <a:rPr lang="en-US" dirty="0">
                <a:solidFill>
                  <a:schemeClr val="bg2">
                    <a:lumMod val="25000"/>
                  </a:schemeClr>
                </a:solidFill>
              </a:rPr>
              <a:t>: </a:t>
            </a:r>
            <a:r>
              <a:rPr lang="en-US" dirty="0" err="1">
                <a:solidFill>
                  <a:schemeClr val="bg2">
                    <a:lumMod val="25000"/>
                  </a:schemeClr>
                </a:solidFill>
              </a:rPr>
              <a:t>een</a:t>
            </a:r>
            <a:r>
              <a:rPr lang="en-US" dirty="0">
                <a:solidFill>
                  <a:schemeClr val="bg2">
                    <a:lumMod val="25000"/>
                  </a:schemeClr>
                </a:solidFill>
              </a:rPr>
              <a:t> </a:t>
            </a:r>
            <a:r>
              <a:rPr lang="en-US" dirty="0" err="1">
                <a:solidFill>
                  <a:schemeClr val="bg2">
                    <a:lumMod val="25000"/>
                  </a:schemeClr>
                </a:solidFill>
              </a:rPr>
              <a:t>handreiking</a:t>
            </a:r>
            <a:r>
              <a:rPr lang="en-US" dirty="0">
                <a:solidFill>
                  <a:schemeClr val="bg2">
                    <a:lumMod val="25000"/>
                  </a:schemeClr>
                </a:solidFill>
              </a:rPr>
              <a:t> </a:t>
            </a:r>
            <a:r>
              <a:rPr lang="en-US" dirty="0" err="1">
                <a:solidFill>
                  <a:schemeClr val="bg2">
                    <a:lumMod val="25000"/>
                  </a:schemeClr>
                </a:solidFill>
              </a:rPr>
              <a:t>voor</a:t>
            </a:r>
            <a:r>
              <a:rPr lang="en-US" dirty="0">
                <a:solidFill>
                  <a:schemeClr val="bg2">
                    <a:lumMod val="25000"/>
                  </a:schemeClr>
                </a:solidFill>
              </a:rPr>
              <a:t> </a:t>
            </a:r>
            <a:r>
              <a:rPr lang="en-US" dirty="0" err="1">
                <a:solidFill>
                  <a:schemeClr val="bg2">
                    <a:lumMod val="25000"/>
                  </a:schemeClr>
                </a:solidFill>
              </a:rPr>
              <a:t>gegevensdeling</a:t>
            </a:r>
            <a:r>
              <a:rPr lang="en-US" dirty="0">
                <a:solidFill>
                  <a:schemeClr val="bg2">
                    <a:lumMod val="25000"/>
                  </a:schemeClr>
                </a:solidFill>
              </a:rPr>
              <a:t> </a:t>
            </a:r>
            <a:r>
              <a:rPr lang="en-US" dirty="0" err="1">
                <a:solidFill>
                  <a:schemeClr val="bg2">
                    <a:lumMod val="25000"/>
                  </a:schemeClr>
                </a:solidFill>
              </a:rPr>
              <a:t>rond</a:t>
            </a:r>
            <a:r>
              <a:rPr lang="en-US" dirty="0">
                <a:solidFill>
                  <a:schemeClr val="bg2">
                    <a:lumMod val="25000"/>
                  </a:schemeClr>
                </a:solidFill>
              </a:rPr>
              <a:t> </a:t>
            </a:r>
            <a:r>
              <a:rPr lang="en-US" dirty="0" err="1">
                <a:solidFill>
                  <a:schemeClr val="bg2">
                    <a:lumMod val="25000"/>
                  </a:schemeClr>
                </a:solidFill>
              </a:rPr>
              <a:t>triageutafels</a:t>
            </a:r>
            <a:r>
              <a:rPr lang="en-US" dirty="0">
                <a:solidFill>
                  <a:schemeClr val="bg2">
                    <a:lumMod val="25000"/>
                  </a:schemeClr>
                </a:solidFill>
              </a:rPr>
              <a:t> </a:t>
            </a:r>
            <a:r>
              <a:rPr lang="en-US" dirty="0" err="1">
                <a:solidFill>
                  <a:schemeClr val="bg2">
                    <a:lumMod val="25000"/>
                  </a:schemeClr>
                </a:solidFill>
              </a:rPr>
              <a:t>Jeugd</a:t>
            </a:r>
            <a:r>
              <a:rPr lang="en-US" dirty="0">
                <a:solidFill>
                  <a:schemeClr val="bg2">
                    <a:lumMod val="25000"/>
                  </a:schemeClr>
                </a:solidFill>
              </a:rPr>
              <a:t>. </a:t>
            </a:r>
          </a:p>
          <a:p>
            <a:pPr marL="285750" indent="-228600">
              <a:lnSpc>
                <a:spcPct val="90000"/>
              </a:lnSpc>
              <a:spcAft>
                <a:spcPts val="600"/>
              </a:spcAft>
              <a:buFont typeface="Arial" panose="020B0604020202020204" pitchFamily="34" charset="0"/>
              <a:buChar char="•"/>
            </a:pPr>
            <a:r>
              <a:rPr lang="en-US" dirty="0" err="1">
                <a:solidFill>
                  <a:schemeClr val="bg2">
                    <a:lumMod val="25000"/>
                  </a:schemeClr>
                </a:solidFill>
              </a:rPr>
              <a:t>Jeugd</a:t>
            </a:r>
            <a:r>
              <a:rPr lang="en-US" dirty="0">
                <a:solidFill>
                  <a:schemeClr val="bg2">
                    <a:lumMod val="25000"/>
                  </a:schemeClr>
                </a:solidFill>
              </a:rPr>
              <a:t>: </a:t>
            </a:r>
            <a:r>
              <a:rPr lang="en-US" dirty="0" err="1">
                <a:solidFill>
                  <a:schemeClr val="bg2">
                    <a:lumMod val="25000"/>
                  </a:schemeClr>
                </a:solidFill>
              </a:rPr>
              <a:t>haalbaarheidsonderzoek</a:t>
            </a:r>
            <a:r>
              <a:rPr lang="en-US" dirty="0">
                <a:solidFill>
                  <a:schemeClr val="bg2">
                    <a:lumMod val="25000"/>
                  </a:schemeClr>
                </a:solidFill>
              </a:rPr>
              <a:t> </a:t>
            </a:r>
            <a:r>
              <a:rPr lang="en-US" dirty="0" err="1">
                <a:solidFill>
                  <a:schemeClr val="bg2">
                    <a:lumMod val="25000"/>
                  </a:schemeClr>
                </a:solidFill>
              </a:rPr>
              <a:t>naar</a:t>
            </a:r>
            <a:r>
              <a:rPr lang="en-US" dirty="0">
                <a:solidFill>
                  <a:schemeClr val="bg2">
                    <a:lumMod val="25000"/>
                  </a:schemeClr>
                </a:solidFill>
              </a:rPr>
              <a:t> </a:t>
            </a:r>
            <a:r>
              <a:rPr lang="en-US" dirty="0" err="1">
                <a:solidFill>
                  <a:schemeClr val="bg2">
                    <a:lumMod val="25000"/>
                  </a:schemeClr>
                </a:solidFill>
              </a:rPr>
              <a:t>een</a:t>
            </a:r>
            <a:r>
              <a:rPr lang="en-US" dirty="0">
                <a:solidFill>
                  <a:schemeClr val="bg2">
                    <a:lumMod val="25000"/>
                  </a:schemeClr>
                </a:solidFill>
              </a:rPr>
              <a:t> </a:t>
            </a:r>
            <a:r>
              <a:rPr lang="en-US" dirty="0" err="1">
                <a:solidFill>
                  <a:schemeClr val="bg2">
                    <a:lumMod val="25000"/>
                  </a:schemeClr>
                </a:solidFill>
              </a:rPr>
              <a:t>integraal</a:t>
            </a:r>
            <a:r>
              <a:rPr lang="en-US" dirty="0">
                <a:solidFill>
                  <a:schemeClr val="bg2">
                    <a:lumMod val="25000"/>
                  </a:schemeClr>
                </a:solidFill>
              </a:rPr>
              <a:t> dashboard </a:t>
            </a:r>
            <a:r>
              <a:rPr lang="en-US" dirty="0" err="1">
                <a:solidFill>
                  <a:schemeClr val="bg2">
                    <a:lumMod val="25000"/>
                  </a:schemeClr>
                </a:solidFill>
              </a:rPr>
              <a:t>jeugd</a:t>
            </a:r>
            <a:r>
              <a:rPr lang="en-US" dirty="0">
                <a:solidFill>
                  <a:schemeClr val="bg2">
                    <a:lumMod val="25000"/>
                  </a:schemeClr>
                </a:solidFill>
              </a:rPr>
              <a:t> (</a:t>
            </a:r>
            <a:r>
              <a:rPr lang="en-US" dirty="0" err="1">
                <a:solidFill>
                  <a:schemeClr val="bg2">
                    <a:lumMod val="25000"/>
                  </a:schemeClr>
                </a:solidFill>
              </a:rPr>
              <a:t>informatiedeling</a:t>
            </a:r>
            <a:r>
              <a:rPr lang="en-US" dirty="0">
                <a:solidFill>
                  <a:schemeClr val="bg2">
                    <a:lumMod val="25000"/>
                  </a:schemeClr>
                </a:solidFill>
              </a:rPr>
              <a:t> </a:t>
            </a:r>
            <a:r>
              <a:rPr lang="en-US" dirty="0" err="1">
                <a:solidFill>
                  <a:schemeClr val="bg2">
                    <a:lumMod val="25000"/>
                  </a:schemeClr>
                </a:solidFill>
              </a:rPr>
              <a:t>partijen</a:t>
            </a:r>
            <a:r>
              <a:rPr lang="en-US" dirty="0">
                <a:solidFill>
                  <a:schemeClr val="bg2">
                    <a:lumMod val="25000"/>
                  </a:schemeClr>
                </a:solidFill>
              </a:rPr>
              <a:t> </a:t>
            </a:r>
            <a:r>
              <a:rPr lang="en-US" dirty="0" err="1">
                <a:solidFill>
                  <a:schemeClr val="bg2">
                    <a:lumMod val="25000"/>
                  </a:schemeClr>
                </a:solidFill>
              </a:rPr>
              <a:t>voor</a:t>
            </a:r>
            <a:r>
              <a:rPr lang="en-US" dirty="0">
                <a:solidFill>
                  <a:schemeClr val="bg2">
                    <a:lumMod val="25000"/>
                  </a:schemeClr>
                </a:solidFill>
              </a:rPr>
              <a:t> </a:t>
            </a:r>
            <a:r>
              <a:rPr lang="en-US" dirty="0" err="1">
                <a:solidFill>
                  <a:schemeClr val="bg2">
                    <a:lumMod val="25000"/>
                  </a:schemeClr>
                </a:solidFill>
              </a:rPr>
              <a:t>opzet</a:t>
            </a:r>
            <a:r>
              <a:rPr lang="en-US" dirty="0">
                <a:solidFill>
                  <a:schemeClr val="bg2">
                    <a:lumMod val="25000"/>
                  </a:schemeClr>
                </a:solidFill>
              </a:rPr>
              <a:t> dashboard). </a:t>
            </a:r>
          </a:p>
          <a:p>
            <a:pPr marL="285750" indent="-228600">
              <a:lnSpc>
                <a:spcPct val="90000"/>
              </a:lnSpc>
              <a:spcAft>
                <a:spcPts val="600"/>
              </a:spcAft>
              <a:buFont typeface="Arial" panose="020B0604020202020204" pitchFamily="34" charset="0"/>
              <a:buChar char="•"/>
            </a:pPr>
            <a:r>
              <a:rPr lang="en-US" dirty="0">
                <a:solidFill>
                  <a:schemeClr val="bg2">
                    <a:lumMod val="25000"/>
                  </a:schemeClr>
                </a:solidFill>
              </a:rPr>
              <a:t>Zorg </a:t>
            </a:r>
            <a:r>
              <a:rPr lang="en-US" dirty="0" err="1">
                <a:solidFill>
                  <a:schemeClr val="bg2">
                    <a:lumMod val="25000"/>
                  </a:schemeClr>
                </a:solidFill>
              </a:rPr>
              <a:t>en</a:t>
            </a:r>
            <a:r>
              <a:rPr lang="en-US" dirty="0">
                <a:solidFill>
                  <a:schemeClr val="bg2">
                    <a:lumMod val="25000"/>
                  </a:schemeClr>
                </a:solidFill>
              </a:rPr>
              <a:t> </a:t>
            </a:r>
            <a:r>
              <a:rPr lang="en-US" dirty="0" err="1">
                <a:solidFill>
                  <a:schemeClr val="bg2">
                    <a:lumMod val="25000"/>
                  </a:schemeClr>
                </a:solidFill>
              </a:rPr>
              <a:t>Veiligheidshuis</a:t>
            </a:r>
            <a:r>
              <a:rPr lang="en-US" dirty="0">
                <a:solidFill>
                  <a:schemeClr val="bg2">
                    <a:lumMod val="25000"/>
                  </a:schemeClr>
                </a:solidFill>
              </a:rPr>
              <a:t>: </a:t>
            </a:r>
            <a:r>
              <a:rPr lang="en-US" dirty="0" err="1">
                <a:solidFill>
                  <a:schemeClr val="bg2">
                    <a:lumMod val="25000"/>
                  </a:schemeClr>
                </a:solidFill>
              </a:rPr>
              <a:t>ontwikkeling</a:t>
            </a:r>
            <a:r>
              <a:rPr lang="en-US" dirty="0">
                <a:solidFill>
                  <a:schemeClr val="bg2">
                    <a:lumMod val="25000"/>
                  </a:schemeClr>
                </a:solidFill>
              </a:rPr>
              <a:t> </a:t>
            </a:r>
            <a:r>
              <a:rPr lang="en-US" dirty="0" err="1">
                <a:solidFill>
                  <a:schemeClr val="bg2">
                    <a:lumMod val="25000"/>
                  </a:schemeClr>
                </a:solidFill>
              </a:rPr>
              <a:t>nieuwe</a:t>
            </a:r>
            <a:r>
              <a:rPr lang="en-US" dirty="0">
                <a:solidFill>
                  <a:schemeClr val="bg2">
                    <a:lumMod val="25000"/>
                  </a:schemeClr>
                </a:solidFill>
              </a:rPr>
              <a:t> pia </a:t>
            </a:r>
            <a:r>
              <a:rPr lang="en-US" dirty="0" err="1">
                <a:solidFill>
                  <a:schemeClr val="bg2">
                    <a:lumMod val="25000"/>
                  </a:schemeClr>
                </a:solidFill>
              </a:rPr>
              <a:t>en</a:t>
            </a:r>
            <a:r>
              <a:rPr lang="en-US" dirty="0">
                <a:solidFill>
                  <a:schemeClr val="bg2">
                    <a:lumMod val="25000"/>
                  </a:schemeClr>
                </a:solidFill>
              </a:rPr>
              <a:t> </a:t>
            </a:r>
            <a:r>
              <a:rPr lang="en-US" dirty="0" err="1">
                <a:solidFill>
                  <a:schemeClr val="bg2">
                    <a:lumMod val="25000"/>
                  </a:schemeClr>
                </a:solidFill>
              </a:rPr>
              <a:t>geactualiseerd</a:t>
            </a:r>
            <a:r>
              <a:rPr lang="en-US" dirty="0">
                <a:solidFill>
                  <a:schemeClr val="bg2">
                    <a:lumMod val="25000"/>
                  </a:schemeClr>
                </a:solidFill>
              </a:rPr>
              <a:t> </a:t>
            </a:r>
            <a:r>
              <a:rPr lang="en-US" dirty="0" err="1">
                <a:solidFill>
                  <a:schemeClr val="bg2">
                    <a:lumMod val="25000"/>
                  </a:schemeClr>
                </a:solidFill>
              </a:rPr>
              <a:t>convenant</a:t>
            </a:r>
            <a:r>
              <a:rPr lang="en-US" dirty="0">
                <a:solidFill>
                  <a:schemeClr val="bg2">
                    <a:lumMod val="25000"/>
                  </a:schemeClr>
                </a:solidFill>
              </a:rPr>
              <a:t> ZVHT.</a:t>
            </a:r>
          </a:p>
        </p:txBody>
      </p:sp>
      <p:pic>
        <p:nvPicPr>
          <p:cNvPr id="5" name="Afbeelding 4" descr="Afbeelding met tekst, Lettertype, wit, Graphics&#10;&#10;Automatisch gegenereerde beschrijving">
            <a:extLst>
              <a:ext uri="{FF2B5EF4-FFF2-40B4-BE49-F238E27FC236}">
                <a16:creationId xmlns:a16="http://schemas.microsoft.com/office/drawing/2014/main" id="{7B017D63-F962-3246-AA4F-9A58B36D2A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8342" y="5816677"/>
            <a:ext cx="1944469" cy="972235"/>
          </a:xfrm>
          <a:prstGeom prst="rect">
            <a:avLst/>
          </a:prstGeom>
          <a:ln>
            <a:noFill/>
          </a:ln>
        </p:spPr>
      </p:pic>
    </p:spTree>
    <p:extLst>
      <p:ext uri="{BB962C8B-B14F-4D97-AF65-F5344CB8AC3E}">
        <p14:creationId xmlns:p14="http://schemas.microsoft.com/office/powerpoint/2010/main" val="6590736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E893BD-8066-8CB8-5882-96AE37E3FE3C}"/>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hoek 8">
            <a:extLst>
              <a:ext uri="{FF2B5EF4-FFF2-40B4-BE49-F238E27FC236}">
                <a16:creationId xmlns:a16="http://schemas.microsoft.com/office/drawing/2014/main" id="{B5BC6D95-F7A9-AD60-EDE8-C10C585271AA}"/>
              </a:ext>
            </a:extLst>
          </p:cNvPr>
          <p:cNvSpPr/>
          <p:nvPr/>
        </p:nvSpPr>
        <p:spPr>
          <a:xfrm>
            <a:off x="956826" y="1112969"/>
            <a:ext cx="3937298" cy="41660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nSpc>
                <a:spcPct val="90000"/>
              </a:lnSpc>
              <a:spcBef>
                <a:spcPct val="0"/>
              </a:spcBef>
              <a:spcAft>
                <a:spcPts val="600"/>
              </a:spcAft>
            </a:pPr>
            <a:r>
              <a:rPr lang="en-US" sz="4400" b="1" kern="1200" dirty="0">
                <a:solidFill>
                  <a:srgbClr val="FFFFFF"/>
                </a:solidFill>
                <a:latin typeface="+mj-lt"/>
                <a:ea typeface="+mj-ea"/>
                <a:cs typeface="+mj-cs"/>
              </a:rPr>
              <a:t>Governance, </a:t>
            </a:r>
            <a:r>
              <a:rPr lang="en-US" sz="4400" b="1" kern="1200" dirty="0" err="1">
                <a:solidFill>
                  <a:srgbClr val="FFFFFF"/>
                </a:solidFill>
                <a:latin typeface="+mj-lt"/>
                <a:ea typeface="+mj-ea"/>
                <a:cs typeface="+mj-cs"/>
              </a:rPr>
              <a:t>netwerksamen-werking</a:t>
            </a:r>
            <a:r>
              <a:rPr lang="en-US" sz="4400" b="1" kern="1200" dirty="0">
                <a:solidFill>
                  <a:srgbClr val="FFFFFF"/>
                </a:solidFill>
                <a:latin typeface="+mj-lt"/>
                <a:ea typeface="+mj-ea"/>
                <a:cs typeface="+mj-cs"/>
              </a:rPr>
              <a:t>, </a:t>
            </a:r>
            <a:r>
              <a:rPr lang="en-US" sz="4400" b="1" kern="1200" dirty="0" err="1">
                <a:solidFill>
                  <a:srgbClr val="FFFFFF"/>
                </a:solidFill>
                <a:latin typeface="+mj-lt"/>
                <a:ea typeface="+mj-ea"/>
                <a:cs typeface="+mj-cs"/>
              </a:rPr>
              <a:t>zichtbaarheid</a:t>
            </a:r>
            <a:r>
              <a:rPr lang="en-US" sz="4400" b="1" kern="1200" dirty="0">
                <a:solidFill>
                  <a:srgbClr val="FFFFFF"/>
                </a:solidFill>
                <a:latin typeface="+mj-lt"/>
                <a:ea typeface="+mj-ea"/>
                <a:cs typeface="+mj-cs"/>
              </a:rPr>
              <a:t> </a:t>
            </a:r>
          </a:p>
        </p:txBody>
      </p:sp>
      <p:sp>
        <p:nvSpPr>
          <p:cNvPr id="20" name="Freeform: Shape 19">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Rechthoek 10">
            <a:extLst>
              <a:ext uri="{FF2B5EF4-FFF2-40B4-BE49-F238E27FC236}">
                <a16:creationId xmlns:a16="http://schemas.microsoft.com/office/drawing/2014/main" id="{4ED5D52C-D228-35ED-8722-632254A1E3AC}"/>
              </a:ext>
            </a:extLst>
          </p:cNvPr>
          <p:cNvSpPr/>
          <p:nvPr/>
        </p:nvSpPr>
        <p:spPr>
          <a:xfrm>
            <a:off x="5188166" y="1011045"/>
            <a:ext cx="6886125" cy="51227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t">
            <a:normAutofit/>
          </a:bodyPr>
          <a:lstStyle/>
          <a:p>
            <a:pPr marL="342900" indent="-228600">
              <a:lnSpc>
                <a:spcPct val="90000"/>
              </a:lnSpc>
              <a:spcAft>
                <a:spcPts val="1000"/>
              </a:spcAft>
              <a:buFont typeface="Arial" panose="020B0604020202020204" pitchFamily="34" charset="0"/>
              <a:buChar char="•"/>
            </a:pPr>
            <a:r>
              <a:rPr lang="en-US" sz="1600" dirty="0" err="1">
                <a:solidFill>
                  <a:schemeClr val="bg2">
                    <a:lumMod val="25000"/>
                  </a:schemeClr>
                </a:solidFill>
              </a:rPr>
              <a:t>Samenwerkingsovereenkomst</a:t>
            </a:r>
            <a:r>
              <a:rPr lang="en-US" sz="1600" dirty="0">
                <a:solidFill>
                  <a:schemeClr val="bg2">
                    <a:lumMod val="25000"/>
                  </a:schemeClr>
                </a:solidFill>
              </a:rPr>
              <a:t> ZVS in het </a:t>
            </a:r>
            <a:r>
              <a:rPr lang="en-US" sz="1600" dirty="0" err="1">
                <a:solidFill>
                  <a:schemeClr val="bg2">
                    <a:lumMod val="25000"/>
                  </a:schemeClr>
                </a:solidFill>
              </a:rPr>
              <a:t>kader</a:t>
            </a:r>
            <a:r>
              <a:rPr lang="en-US" sz="1600" dirty="0">
                <a:solidFill>
                  <a:schemeClr val="bg2">
                    <a:lumMod val="25000"/>
                  </a:schemeClr>
                </a:solidFill>
              </a:rPr>
              <a:t> van de </a:t>
            </a:r>
            <a:r>
              <a:rPr lang="en-US" sz="1600" dirty="0" err="1">
                <a:solidFill>
                  <a:schemeClr val="bg2">
                    <a:lumMod val="25000"/>
                  </a:schemeClr>
                </a:solidFill>
              </a:rPr>
              <a:t>verleende</a:t>
            </a:r>
            <a:r>
              <a:rPr lang="en-US" sz="1600" dirty="0">
                <a:solidFill>
                  <a:schemeClr val="bg2">
                    <a:lumMod val="25000"/>
                  </a:schemeClr>
                </a:solidFill>
              </a:rPr>
              <a:t> </a:t>
            </a:r>
            <a:r>
              <a:rPr lang="en-US" sz="1600" dirty="0" err="1">
                <a:solidFill>
                  <a:schemeClr val="bg2">
                    <a:lumMod val="25000"/>
                  </a:schemeClr>
                </a:solidFill>
              </a:rPr>
              <a:t>subsidie</a:t>
            </a:r>
            <a:r>
              <a:rPr lang="en-US" sz="1600" dirty="0">
                <a:solidFill>
                  <a:schemeClr val="bg2">
                    <a:lumMod val="25000"/>
                  </a:schemeClr>
                </a:solidFill>
              </a:rPr>
              <a:t> van ZonMw (</a:t>
            </a:r>
            <a:r>
              <a:rPr lang="en-US" sz="1600" dirty="0" err="1">
                <a:solidFill>
                  <a:schemeClr val="bg2">
                    <a:lumMod val="25000"/>
                  </a:schemeClr>
                </a:solidFill>
              </a:rPr>
              <a:t>domeinoverstijgend</a:t>
            </a:r>
            <a:r>
              <a:rPr lang="en-US" sz="1600" dirty="0">
                <a:solidFill>
                  <a:schemeClr val="bg2">
                    <a:lumMod val="25000"/>
                  </a:schemeClr>
                </a:solidFill>
              </a:rPr>
              <a:t> </a:t>
            </a:r>
            <a:r>
              <a:rPr lang="en-US" sz="1600" dirty="0" err="1">
                <a:solidFill>
                  <a:schemeClr val="bg2">
                    <a:lumMod val="25000"/>
                  </a:schemeClr>
                </a:solidFill>
              </a:rPr>
              <a:t>samenwerken</a:t>
            </a:r>
            <a:r>
              <a:rPr lang="en-US" sz="1600" dirty="0">
                <a:solidFill>
                  <a:schemeClr val="bg2">
                    <a:lumMod val="25000"/>
                  </a:schemeClr>
                </a:solidFill>
              </a:rPr>
              <a:t> in </a:t>
            </a:r>
            <a:r>
              <a:rPr lang="en-US" sz="1600" dirty="0" err="1">
                <a:solidFill>
                  <a:schemeClr val="bg2">
                    <a:lumMod val="25000"/>
                  </a:schemeClr>
                </a:solidFill>
              </a:rPr>
              <a:t>veiligheidsregio’s</a:t>
            </a:r>
            <a:r>
              <a:rPr lang="en-US" sz="1600" dirty="0">
                <a:solidFill>
                  <a:schemeClr val="bg2">
                    <a:lumMod val="25000"/>
                  </a:schemeClr>
                </a:solidFill>
              </a:rPr>
              <a:t>) </a:t>
            </a:r>
            <a:r>
              <a:rPr lang="en-US" sz="1600" dirty="0" err="1">
                <a:solidFill>
                  <a:schemeClr val="bg2">
                    <a:lumMod val="25000"/>
                  </a:schemeClr>
                </a:solidFill>
              </a:rPr>
              <a:t>feb</a:t>
            </a:r>
            <a:r>
              <a:rPr lang="en-US" sz="1600" dirty="0">
                <a:solidFill>
                  <a:schemeClr val="bg2">
                    <a:lumMod val="25000"/>
                  </a:schemeClr>
                </a:solidFill>
              </a:rPr>
              <a:t> ‘24 </a:t>
            </a:r>
          </a:p>
          <a:p>
            <a:pPr marL="342900" indent="-228600">
              <a:lnSpc>
                <a:spcPct val="90000"/>
              </a:lnSpc>
              <a:spcAft>
                <a:spcPts val="1000"/>
              </a:spcAft>
              <a:buFont typeface="Arial" panose="020B0604020202020204" pitchFamily="34" charset="0"/>
              <a:buChar char="•"/>
            </a:pPr>
            <a:r>
              <a:rPr lang="en-US" sz="1600" dirty="0" err="1">
                <a:solidFill>
                  <a:schemeClr val="bg2">
                    <a:lumMod val="25000"/>
                  </a:schemeClr>
                </a:solidFill>
              </a:rPr>
              <a:t>Communicatieplan</a:t>
            </a:r>
            <a:r>
              <a:rPr lang="en-US" sz="1600" dirty="0">
                <a:solidFill>
                  <a:schemeClr val="bg2">
                    <a:lumMod val="25000"/>
                  </a:schemeClr>
                </a:solidFill>
              </a:rPr>
              <a:t>, </a:t>
            </a:r>
            <a:r>
              <a:rPr lang="en-US" sz="1600" dirty="0" err="1">
                <a:solidFill>
                  <a:schemeClr val="bg2">
                    <a:lumMod val="25000"/>
                  </a:schemeClr>
                </a:solidFill>
              </a:rPr>
              <a:t>digitaal</a:t>
            </a:r>
            <a:r>
              <a:rPr lang="en-US" sz="1600" dirty="0">
                <a:solidFill>
                  <a:schemeClr val="bg2">
                    <a:lumMod val="25000"/>
                  </a:schemeClr>
                </a:solidFill>
              </a:rPr>
              <a:t> </a:t>
            </a:r>
            <a:r>
              <a:rPr lang="en-US" sz="1600" dirty="0" err="1">
                <a:solidFill>
                  <a:schemeClr val="bg2">
                    <a:lumMod val="25000"/>
                  </a:schemeClr>
                </a:solidFill>
              </a:rPr>
              <a:t>platvorm</a:t>
            </a:r>
            <a:r>
              <a:rPr lang="en-US" sz="1600" dirty="0">
                <a:solidFill>
                  <a:schemeClr val="bg2">
                    <a:lumMod val="25000"/>
                  </a:schemeClr>
                </a:solidFill>
              </a:rPr>
              <a:t> </a:t>
            </a:r>
          </a:p>
          <a:p>
            <a:pPr marL="342900" indent="-228600">
              <a:lnSpc>
                <a:spcPct val="90000"/>
              </a:lnSpc>
              <a:spcAft>
                <a:spcPts val="1000"/>
              </a:spcAft>
              <a:buFont typeface="Arial" panose="020B0604020202020204" pitchFamily="34" charset="0"/>
              <a:buChar char="•"/>
            </a:pPr>
            <a:r>
              <a:rPr lang="en-US" sz="1600" dirty="0" err="1">
                <a:solidFill>
                  <a:schemeClr val="bg2">
                    <a:lumMod val="25000"/>
                  </a:schemeClr>
                </a:solidFill>
              </a:rPr>
              <a:t>Aanscherpen</a:t>
            </a:r>
            <a:r>
              <a:rPr lang="en-US" sz="1600" dirty="0">
                <a:solidFill>
                  <a:schemeClr val="bg2">
                    <a:lumMod val="25000"/>
                  </a:schemeClr>
                </a:solidFill>
              </a:rPr>
              <a:t> governance </a:t>
            </a:r>
            <a:r>
              <a:rPr lang="en-US" sz="1600" dirty="0" err="1">
                <a:solidFill>
                  <a:schemeClr val="bg2">
                    <a:lumMod val="25000"/>
                  </a:schemeClr>
                </a:solidFill>
              </a:rPr>
              <a:t>en</a:t>
            </a:r>
            <a:r>
              <a:rPr lang="en-US" sz="1600" dirty="0">
                <a:solidFill>
                  <a:schemeClr val="bg2">
                    <a:lumMod val="25000"/>
                  </a:schemeClr>
                </a:solidFill>
              </a:rPr>
              <a:t> </a:t>
            </a:r>
            <a:r>
              <a:rPr lang="en-US" sz="1600" dirty="0" err="1">
                <a:solidFill>
                  <a:schemeClr val="bg2">
                    <a:lumMod val="25000"/>
                  </a:schemeClr>
                </a:solidFill>
              </a:rPr>
              <a:t>wijziging</a:t>
            </a:r>
            <a:r>
              <a:rPr lang="en-US" sz="1600" dirty="0">
                <a:solidFill>
                  <a:schemeClr val="bg2">
                    <a:lumMod val="25000"/>
                  </a:schemeClr>
                </a:solidFill>
              </a:rPr>
              <a:t> in </a:t>
            </a:r>
            <a:r>
              <a:rPr lang="en-US" sz="1600" dirty="0" err="1">
                <a:solidFill>
                  <a:schemeClr val="bg2">
                    <a:lumMod val="25000"/>
                  </a:schemeClr>
                </a:solidFill>
              </a:rPr>
              <a:t>portefeuilleverdeling</a:t>
            </a:r>
            <a:r>
              <a:rPr lang="en-US" sz="1600" dirty="0">
                <a:solidFill>
                  <a:schemeClr val="bg2">
                    <a:lumMod val="25000"/>
                  </a:schemeClr>
                </a:solidFill>
              </a:rPr>
              <a:t> ZVS </a:t>
            </a:r>
          </a:p>
          <a:p>
            <a:pPr marL="342900" indent="-228600">
              <a:lnSpc>
                <a:spcPct val="90000"/>
              </a:lnSpc>
              <a:spcAft>
                <a:spcPts val="1000"/>
              </a:spcAft>
              <a:buFont typeface="Arial" panose="020B0604020202020204" pitchFamily="34" charset="0"/>
              <a:buChar char="•"/>
            </a:pPr>
            <a:r>
              <a:rPr lang="en-US" sz="1600" dirty="0" err="1">
                <a:solidFill>
                  <a:schemeClr val="bg2">
                    <a:lumMod val="25000"/>
                  </a:schemeClr>
                </a:solidFill>
              </a:rPr>
              <a:t>Afsprakenset</a:t>
            </a:r>
            <a:r>
              <a:rPr lang="en-US" sz="1600" dirty="0">
                <a:solidFill>
                  <a:schemeClr val="bg2">
                    <a:lumMod val="25000"/>
                  </a:schemeClr>
                </a:solidFill>
              </a:rPr>
              <a:t> </a:t>
            </a:r>
            <a:r>
              <a:rPr lang="en-US" sz="1600" dirty="0" err="1">
                <a:solidFill>
                  <a:schemeClr val="bg2">
                    <a:lumMod val="25000"/>
                  </a:schemeClr>
                </a:solidFill>
              </a:rPr>
              <a:t>expertgroep</a:t>
            </a:r>
            <a:r>
              <a:rPr lang="en-US" sz="1600" dirty="0">
                <a:solidFill>
                  <a:schemeClr val="bg2">
                    <a:lumMod val="25000"/>
                  </a:schemeClr>
                </a:solidFill>
              </a:rPr>
              <a:t>: </a:t>
            </a:r>
            <a:r>
              <a:rPr lang="en-US" sz="1600" dirty="0" err="1">
                <a:solidFill>
                  <a:schemeClr val="bg2">
                    <a:lumMod val="25000"/>
                  </a:schemeClr>
                </a:solidFill>
              </a:rPr>
              <a:t>waaronder</a:t>
            </a:r>
            <a:r>
              <a:rPr lang="en-US" sz="1600" dirty="0">
                <a:solidFill>
                  <a:schemeClr val="bg2">
                    <a:lumMod val="25000"/>
                  </a:schemeClr>
                </a:solidFill>
              </a:rPr>
              <a:t> 2 </a:t>
            </a:r>
            <a:r>
              <a:rPr lang="en-US" sz="1600" dirty="0" err="1">
                <a:solidFill>
                  <a:schemeClr val="bg2">
                    <a:lumMod val="25000"/>
                  </a:schemeClr>
                </a:solidFill>
              </a:rPr>
              <a:t>jaarlijkse</a:t>
            </a:r>
            <a:r>
              <a:rPr lang="en-US" sz="1600" dirty="0">
                <a:solidFill>
                  <a:schemeClr val="bg2">
                    <a:lumMod val="25000"/>
                  </a:schemeClr>
                </a:solidFill>
              </a:rPr>
              <a:t> </a:t>
            </a:r>
            <a:r>
              <a:rPr lang="en-US" sz="1600" dirty="0" err="1">
                <a:solidFill>
                  <a:schemeClr val="bg2">
                    <a:lumMod val="25000"/>
                  </a:schemeClr>
                </a:solidFill>
              </a:rPr>
              <a:t>voortgangsrapportages</a:t>
            </a:r>
            <a:r>
              <a:rPr lang="en-US" sz="1600" dirty="0">
                <a:solidFill>
                  <a:schemeClr val="bg2">
                    <a:lumMod val="25000"/>
                  </a:schemeClr>
                </a:solidFill>
              </a:rPr>
              <a:t> </a:t>
            </a:r>
            <a:r>
              <a:rPr lang="en-US" sz="1600" dirty="0" err="1">
                <a:solidFill>
                  <a:schemeClr val="bg2">
                    <a:lumMod val="25000"/>
                  </a:schemeClr>
                </a:solidFill>
              </a:rPr>
              <a:t>themagroepen</a:t>
            </a:r>
            <a:r>
              <a:rPr lang="en-US" sz="1600" dirty="0">
                <a:solidFill>
                  <a:schemeClr val="bg2">
                    <a:lumMod val="25000"/>
                  </a:schemeClr>
                </a:solidFill>
              </a:rPr>
              <a:t>, procedure </a:t>
            </a:r>
            <a:r>
              <a:rPr lang="en-US" sz="1600" dirty="0" err="1">
                <a:solidFill>
                  <a:schemeClr val="bg2">
                    <a:lumMod val="25000"/>
                  </a:schemeClr>
                </a:solidFill>
              </a:rPr>
              <a:t>agendering</a:t>
            </a:r>
            <a:r>
              <a:rPr lang="en-US" sz="1600" dirty="0">
                <a:solidFill>
                  <a:schemeClr val="bg2">
                    <a:lumMod val="25000"/>
                  </a:schemeClr>
                </a:solidFill>
              </a:rPr>
              <a:t> </a:t>
            </a:r>
            <a:r>
              <a:rPr lang="en-US" sz="1600" dirty="0" err="1">
                <a:solidFill>
                  <a:schemeClr val="bg2">
                    <a:lumMod val="25000"/>
                  </a:schemeClr>
                </a:solidFill>
              </a:rPr>
              <a:t>onderwerpen</a:t>
            </a:r>
            <a:r>
              <a:rPr lang="en-US" sz="1600" dirty="0">
                <a:solidFill>
                  <a:schemeClr val="bg2">
                    <a:lumMod val="25000"/>
                  </a:schemeClr>
                </a:solidFill>
              </a:rPr>
              <a:t> </a:t>
            </a:r>
            <a:r>
              <a:rPr lang="en-US" sz="1600" dirty="0" err="1">
                <a:solidFill>
                  <a:schemeClr val="bg2">
                    <a:lumMod val="25000"/>
                  </a:schemeClr>
                </a:solidFill>
              </a:rPr>
              <a:t>expertgroep</a:t>
            </a:r>
            <a:r>
              <a:rPr lang="en-US" sz="1600" dirty="0">
                <a:solidFill>
                  <a:schemeClr val="bg2">
                    <a:lumMod val="25000"/>
                  </a:schemeClr>
                </a:solidFill>
              </a:rPr>
              <a:t> </a:t>
            </a:r>
            <a:r>
              <a:rPr lang="en-US" sz="1600" dirty="0" err="1">
                <a:solidFill>
                  <a:schemeClr val="bg2">
                    <a:lumMod val="25000"/>
                  </a:schemeClr>
                </a:solidFill>
              </a:rPr>
              <a:t>en</a:t>
            </a:r>
            <a:r>
              <a:rPr lang="en-US" sz="1600" dirty="0">
                <a:solidFill>
                  <a:schemeClr val="bg2">
                    <a:lumMod val="25000"/>
                  </a:schemeClr>
                </a:solidFill>
              </a:rPr>
              <a:t> </a:t>
            </a:r>
            <a:r>
              <a:rPr lang="en-US" sz="1600" dirty="0" err="1">
                <a:solidFill>
                  <a:schemeClr val="bg2">
                    <a:lumMod val="25000"/>
                  </a:schemeClr>
                </a:solidFill>
              </a:rPr>
              <a:t>stuurgroep</a:t>
            </a:r>
            <a:r>
              <a:rPr lang="en-US" sz="1600" dirty="0">
                <a:solidFill>
                  <a:schemeClr val="bg2">
                    <a:lumMod val="25000"/>
                  </a:schemeClr>
                </a:solidFill>
              </a:rPr>
              <a:t>, </a:t>
            </a:r>
            <a:r>
              <a:rPr lang="en-US" sz="1600" dirty="0" err="1">
                <a:solidFill>
                  <a:schemeClr val="bg2">
                    <a:lumMod val="25000"/>
                  </a:schemeClr>
                </a:solidFill>
              </a:rPr>
              <a:t>vaste</a:t>
            </a:r>
            <a:r>
              <a:rPr lang="en-US" sz="1600" dirty="0">
                <a:solidFill>
                  <a:schemeClr val="bg2">
                    <a:lumMod val="25000"/>
                  </a:schemeClr>
                </a:solidFill>
              </a:rPr>
              <a:t> </a:t>
            </a:r>
            <a:r>
              <a:rPr lang="en-US" sz="1600" dirty="0" err="1">
                <a:solidFill>
                  <a:schemeClr val="bg2">
                    <a:lumMod val="25000"/>
                  </a:schemeClr>
                </a:solidFill>
              </a:rPr>
              <a:t>oplegger</a:t>
            </a:r>
            <a:r>
              <a:rPr lang="en-US" sz="1600" dirty="0">
                <a:solidFill>
                  <a:schemeClr val="bg2">
                    <a:lumMod val="25000"/>
                  </a:schemeClr>
                </a:solidFill>
              </a:rPr>
              <a:t> </a:t>
            </a:r>
            <a:r>
              <a:rPr lang="en-US" sz="1600" dirty="0" err="1">
                <a:solidFill>
                  <a:schemeClr val="bg2">
                    <a:lumMod val="25000"/>
                  </a:schemeClr>
                </a:solidFill>
              </a:rPr>
              <a:t>bij</a:t>
            </a:r>
            <a:r>
              <a:rPr lang="en-US" sz="1600" dirty="0">
                <a:solidFill>
                  <a:schemeClr val="bg2">
                    <a:lumMod val="25000"/>
                  </a:schemeClr>
                </a:solidFill>
              </a:rPr>
              <a:t> </a:t>
            </a:r>
            <a:r>
              <a:rPr lang="en-US" sz="1600" dirty="0" err="1">
                <a:solidFill>
                  <a:schemeClr val="bg2">
                    <a:lumMod val="25000"/>
                  </a:schemeClr>
                </a:solidFill>
              </a:rPr>
              <a:t>vergaderstukken</a:t>
            </a:r>
            <a:r>
              <a:rPr lang="en-US" sz="1600" dirty="0">
                <a:solidFill>
                  <a:schemeClr val="bg2">
                    <a:lumMod val="25000"/>
                  </a:schemeClr>
                </a:solidFill>
              </a:rPr>
              <a:t>, </a:t>
            </a:r>
            <a:r>
              <a:rPr lang="en-US" sz="1600" dirty="0" err="1">
                <a:solidFill>
                  <a:schemeClr val="bg2">
                    <a:lumMod val="25000"/>
                  </a:schemeClr>
                </a:solidFill>
              </a:rPr>
              <a:t>verbinding</a:t>
            </a:r>
            <a:r>
              <a:rPr lang="en-US" sz="1600" dirty="0">
                <a:solidFill>
                  <a:schemeClr val="bg2">
                    <a:lumMod val="25000"/>
                  </a:schemeClr>
                </a:solidFill>
              </a:rPr>
              <a:t> AO’s in de regio (Z&amp;V) </a:t>
            </a:r>
          </a:p>
          <a:p>
            <a:pPr marL="342900" indent="-228600">
              <a:lnSpc>
                <a:spcPct val="90000"/>
              </a:lnSpc>
              <a:spcAft>
                <a:spcPts val="1000"/>
              </a:spcAft>
              <a:buFont typeface="Arial" panose="020B0604020202020204" pitchFamily="34" charset="0"/>
              <a:buChar char="•"/>
            </a:pPr>
            <a:r>
              <a:rPr lang="en-US" sz="1600" dirty="0" err="1">
                <a:solidFill>
                  <a:schemeClr val="bg2">
                    <a:lumMod val="25000"/>
                  </a:schemeClr>
                </a:solidFill>
              </a:rPr>
              <a:t>Regiobrede</a:t>
            </a:r>
            <a:r>
              <a:rPr lang="en-US" sz="1600" dirty="0">
                <a:solidFill>
                  <a:schemeClr val="bg2">
                    <a:lumMod val="25000"/>
                  </a:schemeClr>
                </a:solidFill>
              </a:rPr>
              <a:t> </a:t>
            </a:r>
            <a:r>
              <a:rPr lang="en-US" sz="1600" dirty="0" err="1">
                <a:solidFill>
                  <a:schemeClr val="bg2">
                    <a:lumMod val="25000"/>
                  </a:schemeClr>
                </a:solidFill>
              </a:rPr>
              <a:t>communicatie</a:t>
            </a:r>
            <a:r>
              <a:rPr lang="en-US" sz="1600" dirty="0">
                <a:solidFill>
                  <a:schemeClr val="bg2">
                    <a:lumMod val="25000"/>
                  </a:schemeClr>
                </a:solidFill>
              </a:rPr>
              <a:t> over </a:t>
            </a:r>
            <a:r>
              <a:rPr lang="en-US" sz="1600" dirty="0" err="1">
                <a:solidFill>
                  <a:schemeClr val="bg2">
                    <a:lumMod val="25000"/>
                  </a:schemeClr>
                </a:solidFill>
              </a:rPr>
              <a:t>vraagstukken</a:t>
            </a:r>
            <a:r>
              <a:rPr lang="en-US" sz="1600" dirty="0">
                <a:solidFill>
                  <a:schemeClr val="bg2">
                    <a:lumMod val="25000"/>
                  </a:schemeClr>
                </a:solidFill>
              </a:rPr>
              <a:t>, </a:t>
            </a:r>
            <a:r>
              <a:rPr lang="en-US" sz="1600" dirty="0" err="1">
                <a:solidFill>
                  <a:schemeClr val="bg2">
                    <a:lumMod val="25000"/>
                  </a:schemeClr>
                </a:solidFill>
              </a:rPr>
              <a:t>voortgang</a:t>
            </a:r>
            <a:r>
              <a:rPr lang="en-US" sz="1600" dirty="0">
                <a:solidFill>
                  <a:schemeClr val="bg2">
                    <a:lumMod val="25000"/>
                  </a:schemeClr>
                </a:solidFill>
              </a:rPr>
              <a:t> </a:t>
            </a:r>
            <a:r>
              <a:rPr lang="en-US" sz="1600" dirty="0" err="1">
                <a:solidFill>
                  <a:schemeClr val="bg2">
                    <a:lumMod val="25000"/>
                  </a:schemeClr>
                </a:solidFill>
              </a:rPr>
              <a:t>en</a:t>
            </a:r>
            <a:r>
              <a:rPr lang="en-US" sz="1600" dirty="0">
                <a:solidFill>
                  <a:schemeClr val="bg2">
                    <a:lumMod val="25000"/>
                  </a:schemeClr>
                </a:solidFill>
              </a:rPr>
              <a:t> </a:t>
            </a:r>
            <a:r>
              <a:rPr lang="en-US" sz="1600" dirty="0" err="1">
                <a:solidFill>
                  <a:schemeClr val="bg2">
                    <a:lumMod val="25000"/>
                  </a:schemeClr>
                </a:solidFill>
              </a:rPr>
              <a:t>advisering</a:t>
            </a:r>
            <a:r>
              <a:rPr lang="en-US" sz="1600" dirty="0">
                <a:solidFill>
                  <a:schemeClr val="bg2">
                    <a:lumMod val="25000"/>
                  </a:schemeClr>
                </a:solidFill>
              </a:rPr>
              <a:t> van de </a:t>
            </a:r>
            <a:r>
              <a:rPr lang="en-US" sz="1600" dirty="0" err="1">
                <a:solidFill>
                  <a:schemeClr val="bg2">
                    <a:lumMod val="25000"/>
                  </a:schemeClr>
                </a:solidFill>
              </a:rPr>
              <a:t>stuurgroep</a:t>
            </a:r>
            <a:r>
              <a:rPr lang="en-US" sz="1600" dirty="0">
                <a:solidFill>
                  <a:schemeClr val="bg2">
                    <a:lumMod val="25000"/>
                  </a:schemeClr>
                </a:solidFill>
              </a:rPr>
              <a:t> via </a:t>
            </a:r>
            <a:r>
              <a:rPr lang="en-US" sz="1600" dirty="0" err="1">
                <a:solidFill>
                  <a:schemeClr val="bg2">
                    <a:lumMod val="25000"/>
                  </a:schemeClr>
                </a:solidFill>
              </a:rPr>
              <a:t>nieuwsbrief</a:t>
            </a:r>
            <a:r>
              <a:rPr lang="en-US" sz="1600" dirty="0">
                <a:solidFill>
                  <a:schemeClr val="bg2">
                    <a:lumMod val="25000"/>
                  </a:schemeClr>
                </a:solidFill>
              </a:rPr>
              <a:t> </a:t>
            </a:r>
          </a:p>
          <a:p>
            <a:pPr marL="342900" indent="-228600">
              <a:lnSpc>
                <a:spcPct val="90000"/>
              </a:lnSpc>
              <a:spcAft>
                <a:spcPts val="1000"/>
              </a:spcAft>
              <a:buFont typeface="Arial" panose="020B0604020202020204" pitchFamily="34" charset="0"/>
              <a:buChar char="•"/>
            </a:pPr>
            <a:r>
              <a:rPr lang="en-US" sz="1600" dirty="0">
                <a:solidFill>
                  <a:schemeClr val="bg2">
                    <a:lumMod val="25000"/>
                  </a:schemeClr>
                </a:solidFill>
              </a:rPr>
              <a:t>Rol </a:t>
            </a:r>
            <a:r>
              <a:rPr lang="en-US" sz="1600" dirty="0" err="1">
                <a:solidFill>
                  <a:schemeClr val="bg2">
                    <a:lumMod val="25000"/>
                  </a:schemeClr>
                </a:solidFill>
              </a:rPr>
              <a:t>en</a:t>
            </a:r>
            <a:r>
              <a:rPr lang="en-US" sz="1600" dirty="0">
                <a:solidFill>
                  <a:schemeClr val="bg2">
                    <a:lumMod val="25000"/>
                  </a:schemeClr>
                </a:solidFill>
              </a:rPr>
              <a:t> </a:t>
            </a:r>
            <a:r>
              <a:rPr lang="en-US" sz="1600" dirty="0" err="1">
                <a:solidFill>
                  <a:schemeClr val="bg2">
                    <a:lumMod val="25000"/>
                  </a:schemeClr>
                </a:solidFill>
              </a:rPr>
              <a:t>afspraken</a:t>
            </a:r>
            <a:r>
              <a:rPr lang="en-US" sz="1600" dirty="0">
                <a:solidFill>
                  <a:schemeClr val="bg2">
                    <a:lumMod val="25000"/>
                  </a:schemeClr>
                </a:solidFill>
              </a:rPr>
              <a:t> </a:t>
            </a:r>
            <a:r>
              <a:rPr lang="en-US" sz="1600" dirty="0" err="1">
                <a:solidFill>
                  <a:schemeClr val="bg2">
                    <a:lumMod val="25000"/>
                  </a:schemeClr>
                </a:solidFill>
              </a:rPr>
              <a:t>bestuurlijk</a:t>
            </a:r>
            <a:r>
              <a:rPr lang="en-US" sz="1600" dirty="0">
                <a:solidFill>
                  <a:schemeClr val="bg2">
                    <a:lumMod val="25000"/>
                  </a:schemeClr>
                </a:solidFill>
              </a:rPr>
              <a:t> </a:t>
            </a:r>
            <a:r>
              <a:rPr lang="en-US" sz="1600" dirty="0" err="1">
                <a:solidFill>
                  <a:schemeClr val="bg2">
                    <a:lumMod val="25000"/>
                  </a:schemeClr>
                </a:solidFill>
              </a:rPr>
              <a:t>trekkerschap</a:t>
            </a:r>
            <a:r>
              <a:rPr lang="en-US" sz="1600" dirty="0">
                <a:solidFill>
                  <a:schemeClr val="bg2">
                    <a:lumMod val="25000"/>
                  </a:schemeClr>
                </a:solidFill>
              </a:rPr>
              <a:t> </a:t>
            </a:r>
            <a:r>
              <a:rPr lang="en-US" sz="1600" dirty="0" err="1">
                <a:solidFill>
                  <a:schemeClr val="bg2">
                    <a:lumMod val="25000"/>
                  </a:schemeClr>
                </a:solidFill>
              </a:rPr>
              <a:t>en</a:t>
            </a:r>
            <a:r>
              <a:rPr lang="en-US" sz="1600" dirty="0">
                <a:solidFill>
                  <a:schemeClr val="bg2">
                    <a:lumMod val="25000"/>
                  </a:schemeClr>
                </a:solidFill>
              </a:rPr>
              <a:t> </a:t>
            </a:r>
            <a:r>
              <a:rPr lang="en-US" sz="1600" dirty="0" err="1">
                <a:solidFill>
                  <a:schemeClr val="bg2">
                    <a:lumMod val="25000"/>
                  </a:schemeClr>
                </a:solidFill>
              </a:rPr>
              <a:t>wisselwerking</a:t>
            </a:r>
            <a:r>
              <a:rPr lang="en-US" sz="1600" dirty="0">
                <a:solidFill>
                  <a:schemeClr val="bg2">
                    <a:lumMod val="25000"/>
                  </a:schemeClr>
                </a:solidFill>
              </a:rPr>
              <a:t> </a:t>
            </a:r>
            <a:r>
              <a:rPr lang="en-US" sz="1600" dirty="0" err="1">
                <a:solidFill>
                  <a:schemeClr val="bg2">
                    <a:lumMod val="25000"/>
                  </a:schemeClr>
                </a:solidFill>
              </a:rPr>
              <a:t>overige</a:t>
            </a:r>
            <a:r>
              <a:rPr lang="en-US" sz="1600" dirty="0">
                <a:solidFill>
                  <a:schemeClr val="bg2">
                    <a:lumMod val="25000"/>
                  </a:schemeClr>
                </a:solidFill>
              </a:rPr>
              <a:t> </a:t>
            </a:r>
            <a:r>
              <a:rPr lang="en-US" sz="1600" dirty="0" err="1">
                <a:solidFill>
                  <a:schemeClr val="bg2">
                    <a:lumMod val="25000"/>
                  </a:schemeClr>
                </a:solidFill>
              </a:rPr>
              <a:t>bestuurlijke</a:t>
            </a:r>
            <a:r>
              <a:rPr lang="en-US" sz="1600" dirty="0">
                <a:solidFill>
                  <a:schemeClr val="bg2">
                    <a:lumMod val="25000"/>
                  </a:schemeClr>
                </a:solidFill>
              </a:rPr>
              <a:t> </a:t>
            </a:r>
            <a:r>
              <a:rPr lang="en-US" sz="1600" dirty="0" err="1">
                <a:solidFill>
                  <a:schemeClr val="bg2">
                    <a:lumMod val="25000"/>
                  </a:schemeClr>
                </a:solidFill>
              </a:rPr>
              <a:t>gremia</a:t>
            </a:r>
            <a:r>
              <a:rPr lang="en-US" sz="1600" dirty="0">
                <a:solidFill>
                  <a:schemeClr val="bg2">
                    <a:lumMod val="25000"/>
                  </a:schemeClr>
                </a:solidFill>
              </a:rPr>
              <a:t> </a:t>
            </a:r>
          </a:p>
          <a:p>
            <a:pPr marL="342900" indent="-228600">
              <a:lnSpc>
                <a:spcPct val="90000"/>
              </a:lnSpc>
              <a:spcAft>
                <a:spcPts val="1000"/>
              </a:spcAft>
              <a:buFont typeface="Arial" panose="020B0604020202020204" pitchFamily="34" charset="0"/>
              <a:buChar char="•"/>
            </a:pPr>
            <a:r>
              <a:rPr lang="en-US" sz="1600" dirty="0" err="1">
                <a:solidFill>
                  <a:schemeClr val="bg2">
                    <a:lumMod val="25000"/>
                  </a:schemeClr>
                </a:solidFill>
              </a:rPr>
              <a:t>Afspraken</a:t>
            </a:r>
            <a:r>
              <a:rPr lang="en-US" sz="1600" dirty="0">
                <a:solidFill>
                  <a:schemeClr val="bg2">
                    <a:lumMod val="25000"/>
                  </a:schemeClr>
                </a:solidFill>
              </a:rPr>
              <a:t> over </a:t>
            </a:r>
            <a:r>
              <a:rPr lang="en-US" sz="1600" dirty="0" err="1">
                <a:solidFill>
                  <a:schemeClr val="bg2">
                    <a:lumMod val="25000"/>
                  </a:schemeClr>
                </a:solidFill>
              </a:rPr>
              <a:t>en</a:t>
            </a:r>
            <a:r>
              <a:rPr lang="en-US" sz="1600" dirty="0">
                <a:solidFill>
                  <a:schemeClr val="bg2">
                    <a:lumMod val="25000"/>
                  </a:schemeClr>
                </a:solidFill>
              </a:rPr>
              <a:t> </a:t>
            </a:r>
            <a:r>
              <a:rPr lang="en-US" sz="1600" dirty="0" err="1">
                <a:solidFill>
                  <a:schemeClr val="bg2">
                    <a:lumMod val="25000"/>
                  </a:schemeClr>
                </a:solidFill>
              </a:rPr>
              <a:t>uitvoering</a:t>
            </a:r>
            <a:r>
              <a:rPr lang="en-US" sz="1600" dirty="0">
                <a:solidFill>
                  <a:schemeClr val="bg2">
                    <a:lumMod val="25000"/>
                  </a:schemeClr>
                </a:solidFill>
              </a:rPr>
              <a:t> </a:t>
            </a:r>
            <a:r>
              <a:rPr lang="en-US" sz="1600" dirty="0" err="1">
                <a:solidFill>
                  <a:schemeClr val="bg2">
                    <a:lumMod val="25000"/>
                  </a:schemeClr>
                </a:solidFill>
              </a:rPr>
              <a:t>geven</a:t>
            </a:r>
            <a:r>
              <a:rPr lang="en-US" sz="1600" dirty="0">
                <a:solidFill>
                  <a:schemeClr val="bg2">
                    <a:lumMod val="25000"/>
                  </a:schemeClr>
                </a:solidFill>
              </a:rPr>
              <a:t> in Twente aan Wvggz </a:t>
            </a:r>
            <a:r>
              <a:rPr lang="en-US" sz="1600" dirty="0" err="1">
                <a:solidFill>
                  <a:schemeClr val="bg2">
                    <a:lumMod val="25000"/>
                  </a:schemeClr>
                </a:solidFill>
              </a:rPr>
              <a:t>overlegstructuur</a:t>
            </a:r>
            <a:r>
              <a:rPr lang="en-US" sz="1600" dirty="0">
                <a:solidFill>
                  <a:schemeClr val="bg2">
                    <a:lumMod val="25000"/>
                  </a:schemeClr>
                </a:solidFill>
              </a:rPr>
              <a:t> </a:t>
            </a:r>
          </a:p>
          <a:p>
            <a:pPr marL="342900" indent="-228600">
              <a:lnSpc>
                <a:spcPct val="90000"/>
              </a:lnSpc>
              <a:spcAft>
                <a:spcPts val="1000"/>
              </a:spcAft>
              <a:buFont typeface="Arial" panose="020B0604020202020204" pitchFamily="34" charset="0"/>
              <a:buChar char="•"/>
            </a:pPr>
            <a:r>
              <a:rPr lang="en-US" sz="1600" dirty="0" err="1">
                <a:solidFill>
                  <a:schemeClr val="bg2">
                    <a:lumMod val="25000"/>
                  </a:schemeClr>
                </a:solidFill>
              </a:rPr>
              <a:t>Evaluatie</a:t>
            </a:r>
            <a:r>
              <a:rPr lang="en-US" sz="1600" dirty="0">
                <a:solidFill>
                  <a:schemeClr val="bg2">
                    <a:lumMod val="25000"/>
                  </a:schemeClr>
                </a:solidFill>
              </a:rPr>
              <a:t> </a:t>
            </a:r>
            <a:r>
              <a:rPr lang="en-US" sz="1600" dirty="0" err="1">
                <a:solidFill>
                  <a:schemeClr val="bg2">
                    <a:lumMod val="25000"/>
                  </a:schemeClr>
                </a:solidFill>
              </a:rPr>
              <a:t>en</a:t>
            </a:r>
            <a:r>
              <a:rPr lang="en-US" sz="1600" dirty="0">
                <a:solidFill>
                  <a:schemeClr val="bg2">
                    <a:lumMod val="25000"/>
                  </a:schemeClr>
                </a:solidFill>
              </a:rPr>
              <a:t> </a:t>
            </a:r>
            <a:r>
              <a:rPr lang="en-US" sz="1600" dirty="0" err="1">
                <a:solidFill>
                  <a:schemeClr val="bg2">
                    <a:lumMod val="25000"/>
                  </a:schemeClr>
                </a:solidFill>
              </a:rPr>
              <a:t>actualisatie</a:t>
            </a:r>
            <a:r>
              <a:rPr lang="en-US" sz="1600" dirty="0">
                <a:solidFill>
                  <a:schemeClr val="bg2">
                    <a:lumMod val="25000"/>
                  </a:schemeClr>
                </a:solidFill>
              </a:rPr>
              <a:t> </a:t>
            </a:r>
            <a:r>
              <a:rPr lang="en-US" sz="1600" dirty="0" err="1">
                <a:solidFill>
                  <a:schemeClr val="bg2">
                    <a:lumMod val="25000"/>
                  </a:schemeClr>
                </a:solidFill>
              </a:rPr>
              <a:t>bestuursovereenkomst</a:t>
            </a:r>
            <a:r>
              <a:rPr lang="en-US" sz="1600" dirty="0">
                <a:solidFill>
                  <a:schemeClr val="bg2">
                    <a:lumMod val="25000"/>
                  </a:schemeClr>
                </a:solidFill>
              </a:rPr>
              <a:t> Zorg, </a:t>
            </a:r>
            <a:r>
              <a:rPr lang="en-US" sz="1600" dirty="0" err="1">
                <a:solidFill>
                  <a:schemeClr val="bg2">
                    <a:lumMod val="25000"/>
                  </a:schemeClr>
                </a:solidFill>
              </a:rPr>
              <a:t>Veiligheid</a:t>
            </a:r>
            <a:r>
              <a:rPr lang="en-US" sz="1600" dirty="0">
                <a:solidFill>
                  <a:schemeClr val="bg2">
                    <a:lumMod val="25000"/>
                  </a:schemeClr>
                </a:solidFill>
              </a:rPr>
              <a:t> </a:t>
            </a:r>
            <a:r>
              <a:rPr lang="en-US" sz="1600" dirty="0" err="1">
                <a:solidFill>
                  <a:schemeClr val="bg2">
                    <a:lumMod val="25000"/>
                  </a:schemeClr>
                </a:solidFill>
              </a:rPr>
              <a:t>en</a:t>
            </a:r>
            <a:r>
              <a:rPr lang="en-US" sz="1600" dirty="0">
                <a:solidFill>
                  <a:schemeClr val="bg2">
                    <a:lumMod val="25000"/>
                  </a:schemeClr>
                </a:solidFill>
              </a:rPr>
              <a:t> </a:t>
            </a:r>
            <a:r>
              <a:rPr lang="en-US" sz="1600" dirty="0" err="1">
                <a:solidFill>
                  <a:schemeClr val="bg2">
                    <a:lumMod val="25000"/>
                  </a:schemeClr>
                </a:solidFill>
              </a:rPr>
              <a:t>Straf</a:t>
            </a:r>
            <a:endParaRPr lang="en-US" sz="1600" dirty="0">
              <a:solidFill>
                <a:schemeClr val="bg2">
                  <a:lumMod val="25000"/>
                </a:schemeClr>
              </a:solidFill>
            </a:endParaRPr>
          </a:p>
          <a:p>
            <a:pPr marL="342900" indent="-228600">
              <a:lnSpc>
                <a:spcPct val="90000"/>
              </a:lnSpc>
              <a:spcAft>
                <a:spcPts val="1000"/>
              </a:spcAft>
              <a:buFont typeface="Arial" panose="020B0604020202020204" pitchFamily="34" charset="0"/>
              <a:buChar char="•"/>
            </a:pPr>
            <a:r>
              <a:rPr lang="en-US" sz="1600" dirty="0" err="1">
                <a:solidFill>
                  <a:schemeClr val="bg2">
                    <a:lumMod val="25000"/>
                  </a:schemeClr>
                </a:solidFill>
                <a:effectLst/>
              </a:rPr>
              <a:t>Verbinding</a:t>
            </a:r>
            <a:r>
              <a:rPr lang="en-US" sz="1600" dirty="0">
                <a:solidFill>
                  <a:schemeClr val="bg2">
                    <a:lumMod val="25000"/>
                  </a:schemeClr>
                </a:solidFill>
                <a:effectLst/>
              </a:rPr>
              <a:t> met </a:t>
            </a:r>
            <a:r>
              <a:rPr lang="en-US" sz="1600" dirty="0" err="1">
                <a:solidFill>
                  <a:schemeClr val="bg2">
                    <a:lumMod val="25000"/>
                  </a:schemeClr>
                </a:solidFill>
                <a:effectLst/>
              </a:rPr>
              <a:t>andere</a:t>
            </a:r>
            <a:r>
              <a:rPr lang="en-US" sz="1600" dirty="0">
                <a:solidFill>
                  <a:schemeClr val="bg2">
                    <a:lumMod val="25000"/>
                  </a:schemeClr>
                </a:solidFill>
                <a:effectLst/>
              </a:rPr>
              <a:t> Twentse </a:t>
            </a:r>
            <a:r>
              <a:rPr lang="en-US" sz="1600" dirty="0" err="1">
                <a:solidFill>
                  <a:schemeClr val="bg2">
                    <a:lumMod val="25000"/>
                  </a:schemeClr>
                </a:solidFill>
                <a:effectLst/>
              </a:rPr>
              <a:t>werk</a:t>
            </a:r>
            <a:r>
              <a:rPr lang="en-US" sz="1600" dirty="0">
                <a:solidFill>
                  <a:schemeClr val="bg2">
                    <a:lumMod val="25000"/>
                  </a:schemeClr>
                </a:solidFill>
                <a:effectLst/>
              </a:rPr>
              <a:t>- </a:t>
            </a:r>
            <a:r>
              <a:rPr lang="en-US" sz="1600" dirty="0" err="1">
                <a:solidFill>
                  <a:schemeClr val="bg2">
                    <a:lumMod val="25000"/>
                  </a:schemeClr>
                </a:solidFill>
                <a:effectLst/>
              </a:rPr>
              <a:t>en</a:t>
            </a:r>
            <a:r>
              <a:rPr lang="en-US" sz="1600" dirty="0">
                <a:solidFill>
                  <a:schemeClr val="bg2">
                    <a:lumMod val="25000"/>
                  </a:schemeClr>
                </a:solidFill>
                <a:effectLst/>
              </a:rPr>
              <a:t> </a:t>
            </a:r>
            <a:r>
              <a:rPr lang="en-US" sz="1600" dirty="0" err="1">
                <a:solidFill>
                  <a:schemeClr val="bg2">
                    <a:lumMod val="25000"/>
                  </a:schemeClr>
                </a:solidFill>
                <a:effectLst/>
              </a:rPr>
              <a:t>stuurgroepen</a:t>
            </a:r>
            <a:r>
              <a:rPr lang="en-US" sz="1600" dirty="0">
                <a:solidFill>
                  <a:schemeClr val="bg2">
                    <a:lumMod val="25000"/>
                  </a:schemeClr>
                </a:solidFill>
                <a:effectLst/>
              </a:rPr>
              <a:t> </a:t>
            </a:r>
            <a:r>
              <a:rPr lang="en-US" sz="1600" dirty="0" err="1">
                <a:solidFill>
                  <a:schemeClr val="bg2">
                    <a:lumMod val="25000"/>
                  </a:schemeClr>
                </a:solidFill>
                <a:effectLst/>
              </a:rPr>
              <a:t>zoals</a:t>
            </a:r>
            <a:r>
              <a:rPr lang="en-US" sz="1600" dirty="0">
                <a:solidFill>
                  <a:schemeClr val="bg2">
                    <a:lumMod val="25000"/>
                  </a:schemeClr>
                </a:solidFill>
                <a:effectLst/>
              </a:rPr>
              <a:t> </a:t>
            </a:r>
            <a:r>
              <a:rPr lang="en-US" sz="1600" dirty="0" err="1">
                <a:solidFill>
                  <a:schemeClr val="bg2">
                    <a:lumMod val="25000"/>
                  </a:schemeClr>
                </a:solidFill>
                <a:effectLst/>
              </a:rPr>
              <a:t>stuurgroep</a:t>
            </a:r>
            <a:r>
              <a:rPr lang="en-US" sz="1600" dirty="0">
                <a:solidFill>
                  <a:schemeClr val="bg2">
                    <a:lumMod val="25000"/>
                  </a:schemeClr>
                </a:solidFill>
                <a:effectLst/>
              </a:rPr>
              <a:t> </a:t>
            </a:r>
            <a:r>
              <a:rPr lang="en-US" sz="1600" dirty="0" err="1">
                <a:solidFill>
                  <a:schemeClr val="bg2">
                    <a:lumMod val="25000"/>
                  </a:schemeClr>
                </a:solidFill>
                <a:effectLst/>
              </a:rPr>
              <a:t>streettriage</a:t>
            </a:r>
            <a:endParaRPr lang="en-US" sz="1600" dirty="0">
              <a:solidFill>
                <a:schemeClr val="bg2">
                  <a:lumMod val="25000"/>
                </a:schemeClr>
              </a:solidFill>
              <a:effectLst/>
            </a:endParaRPr>
          </a:p>
        </p:txBody>
      </p:sp>
      <p:sp>
        <p:nvSpPr>
          <p:cNvPr id="26" name="Freeform: Shape 25">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Afbeelding 4" descr="Afbeelding met tekst, Lettertype, wit, Graphics&#10;&#10;Automatisch gegenereerde beschrijving">
            <a:extLst>
              <a:ext uri="{FF2B5EF4-FFF2-40B4-BE49-F238E27FC236}">
                <a16:creationId xmlns:a16="http://schemas.microsoft.com/office/drawing/2014/main" id="{1EDD922B-C6CA-A607-E3D1-E373BC9031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8342" y="5816677"/>
            <a:ext cx="1944469" cy="972235"/>
          </a:xfrm>
          <a:prstGeom prst="rect">
            <a:avLst/>
          </a:prstGeom>
          <a:ln>
            <a:noFill/>
          </a:ln>
        </p:spPr>
      </p:pic>
    </p:spTree>
    <p:extLst>
      <p:ext uri="{BB962C8B-B14F-4D97-AF65-F5344CB8AC3E}">
        <p14:creationId xmlns:p14="http://schemas.microsoft.com/office/powerpoint/2010/main" val="3720337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40F21F-FD32-E0B0-C1B3-A26204D0CF24}"/>
            </a:ext>
          </a:extLst>
        </p:cNvPr>
        <p:cNvGrpSpPr/>
        <p:nvPr/>
      </p:nvGrpSpPr>
      <p:grpSpPr>
        <a:xfrm>
          <a:off x="0" y="0"/>
          <a:ext cx="0" cy="0"/>
          <a:chOff x="0" y="0"/>
          <a:chExt cx="0" cy="0"/>
        </a:xfrm>
      </p:grpSpPr>
      <p:sp useBgFill="1">
        <p:nvSpPr>
          <p:cNvPr id="25" name="Rectangle 15">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Freeform: Shape 17">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7" name="Freeform: Shape 19">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hthoek 8">
            <a:extLst>
              <a:ext uri="{FF2B5EF4-FFF2-40B4-BE49-F238E27FC236}">
                <a16:creationId xmlns:a16="http://schemas.microsoft.com/office/drawing/2014/main" id="{28C49FB6-4CC8-5CAC-9BA5-6AC1C5DDD31F}"/>
              </a:ext>
            </a:extLst>
          </p:cNvPr>
          <p:cNvSpPr/>
          <p:nvPr/>
        </p:nvSpPr>
        <p:spPr>
          <a:xfrm>
            <a:off x="371094" y="1161288"/>
            <a:ext cx="3438144" cy="1239012"/>
          </a:xfrm>
          <a:prstGeom prst="rect">
            <a:avLst/>
          </a:prstGeom>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p>
            <a:pPr>
              <a:lnSpc>
                <a:spcPct val="90000"/>
              </a:lnSpc>
              <a:spcBef>
                <a:spcPct val="0"/>
              </a:spcBef>
              <a:spcAft>
                <a:spcPts val="600"/>
              </a:spcAft>
            </a:pPr>
            <a:r>
              <a:rPr lang="en-US" sz="3600" b="1" dirty="0" err="1">
                <a:solidFill>
                  <a:schemeClr val="tx1">
                    <a:lumMod val="75000"/>
                    <a:lumOff val="25000"/>
                  </a:schemeClr>
                </a:solidFill>
              </a:rPr>
              <a:t>Leren</a:t>
            </a:r>
            <a:r>
              <a:rPr lang="en-US" sz="3600" b="1" dirty="0">
                <a:solidFill>
                  <a:schemeClr val="tx1">
                    <a:lumMod val="75000"/>
                    <a:lumOff val="25000"/>
                  </a:schemeClr>
                </a:solidFill>
              </a:rPr>
              <a:t> </a:t>
            </a:r>
            <a:r>
              <a:rPr lang="en-US" sz="3600" b="1" dirty="0" err="1">
                <a:solidFill>
                  <a:schemeClr val="tx1">
                    <a:lumMod val="75000"/>
                    <a:lumOff val="25000"/>
                  </a:schemeClr>
                </a:solidFill>
              </a:rPr>
              <a:t>en</a:t>
            </a:r>
            <a:r>
              <a:rPr lang="en-US" sz="3600" b="1" dirty="0">
                <a:solidFill>
                  <a:schemeClr val="tx1">
                    <a:lumMod val="75000"/>
                    <a:lumOff val="25000"/>
                  </a:schemeClr>
                </a:solidFill>
              </a:rPr>
              <a:t> </a:t>
            </a:r>
            <a:r>
              <a:rPr lang="en-US" sz="3600" b="1" dirty="0" err="1">
                <a:solidFill>
                  <a:schemeClr val="tx1">
                    <a:lumMod val="75000"/>
                    <a:lumOff val="25000"/>
                  </a:schemeClr>
                </a:solidFill>
              </a:rPr>
              <a:t>ontwikkelen</a:t>
            </a:r>
            <a:endParaRPr lang="en-US" sz="3600" b="1" dirty="0">
              <a:solidFill>
                <a:schemeClr val="tx1">
                  <a:lumMod val="75000"/>
                  <a:lumOff val="25000"/>
                </a:schemeClr>
              </a:solidFill>
            </a:endParaRPr>
          </a:p>
        </p:txBody>
      </p:sp>
      <p:sp>
        <p:nvSpPr>
          <p:cNvPr id="28" name="Rectangle 21">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4" name="Rectangle 23">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893" y="2443480"/>
            <a:ext cx="33832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Afbeelding 4" descr="Afbeelding met tekst, Lettertype, wit, Graphics&#10;&#10;Automatisch gegenereerde beschrijving">
            <a:extLst>
              <a:ext uri="{FF2B5EF4-FFF2-40B4-BE49-F238E27FC236}">
                <a16:creationId xmlns:a16="http://schemas.microsoft.com/office/drawing/2014/main" id="{3C4D05D5-6008-67B5-2DE2-D14D6B520C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8153" y="94585"/>
            <a:ext cx="2998175" cy="1499089"/>
          </a:xfrm>
          <a:prstGeom prst="rect">
            <a:avLst/>
          </a:prstGeom>
          <a:ln>
            <a:noFill/>
          </a:ln>
        </p:spPr>
      </p:pic>
      <p:sp>
        <p:nvSpPr>
          <p:cNvPr id="11" name="Rechthoek 10">
            <a:extLst>
              <a:ext uri="{FF2B5EF4-FFF2-40B4-BE49-F238E27FC236}">
                <a16:creationId xmlns:a16="http://schemas.microsoft.com/office/drawing/2014/main" id="{C315138B-1702-12CC-091F-09C4402A4148}"/>
              </a:ext>
            </a:extLst>
          </p:cNvPr>
          <p:cNvSpPr/>
          <p:nvPr/>
        </p:nvSpPr>
        <p:spPr>
          <a:xfrm>
            <a:off x="4901184" y="2051645"/>
            <a:ext cx="6594456" cy="36434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02311" indent="-202311" defTabSz="539496">
              <a:spcAft>
                <a:spcPts val="600"/>
              </a:spcAft>
              <a:buFont typeface="+mj-lt"/>
              <a:buAutoNum type="arabicPeriod"/>
            </a:pPr>
            <a:r>
              <a:rPr lang="nl-NL" sz="2000" kern="100" dirty="0">
                <a:solidFill>
                  <a:schemeClr val="bg2">
                    <a:lumMod val="25000"/>
                  </a:schemeClr>
                </a:solidFill>
                <a:latin typeface="Calibri" panose="020F0502020204030204" pitchFamily="34" charset="0"/>
                <a:ea typeface="+mn-ea"/>
                <a:cs typeface="Times New Roman" panose="02020603050405020304" pitchFamily="18" charset="0"/>
              </a:rPr>
              <a:t> Verkennen mogelijkheden voor het inzetten van ervaringsdeskundigheid </a:t>
            </a:r>
            <a:r>
              <a:rPr lang="nl-NL" sz="2000" kern="100" dirty="0">
                <a:solidFill>
                  <a:schemeClr val="bg2">
                    <a:lumMod val="25000"/>
                  </a:schemeClr>
                </a:solidFill>
                <a:latin typeface="Calibri" panose="020F0502020204030204" pitchFamily="34" charset="0"/>
                <a:ea typeface="+mn-ea"/>
                <a:cs typeface="Times New Roman" panose="02020603050405020304" pitchFamily="18" charset="0"/>
                <a:sym typeface="Wingdings" panose="05000000000000000000" pitchFamily="2" charset="2"/>
              </a:rPr>
              <a:t> inzet in themagroepen, betrekken in werkconferenties, netwerkdagen</a:t>
            </a:r>
          </a:p>
          <a:p>
            <a:pPr marL="202311" indent="-202311" defTabSz="539496">
              <a:spcAft>
                <a:spcPts val="600"/>
              </a:spcAft>
              <a:buFont typeface="+mj-lt"/>
              <a:buAutoNum type="arabicPeriod"/>
            </a:pPr>
            <a:r>
              <a:rPr lang="nl-NL" sz="2000" kern="100" dirty="0">
                <a:solidFill>
                  <a:schemeClr val="bg2">
                    <a:lumMod val="25000"/>
                  </a:schemeClr>
                </a:solidFill>
                <a:latin typeface="Calibri" panose="020F0502020204030204" pitchFamily="34" charset="0"/>
                <a:ea typeface="+mn-ea"/>
                <a:cs typeface="Times New Roman" panose="02020603050405020304" pitchFamily="18" charset="0"/>
              </a:rPr>
              <a:t> Inrichten van een leercyclus per themagroep</a:t>
            </a:r>
          </a:p>
          <a:p>
            <a:pPr marL="202311" indent="-202311" defTabSz="539496">
              <a:spcAft>
                <a:spcPts val="600"/>
              </a:spcAft>
              <a:buFont typeface="+mj-lt"/>
              <a:buAutoNum type="arabicPeriod"/>
            </a:pPr>
            <a:r>
              <a:rPr lang="nl-NL" sz="2000" kern="100" dirty="0">
                <a:solidFill>
                  <a:schemeClr val="bg2">
                    <a:lumMod val="25000"/>
                  </a:schemeClr>
                </a:solidFill>
                <a:latin typeface="Calibri" panose="020F0502020204030204" pitchFamily="34" charset="0"/>
                <a:ea typeface="+mn-ea"/>
                <a:cs typeface="Times New Roman" panose="02020603050405020304" pitchFamily="18" charset="0"/>
              </a:rPr>
              <a:t> Organiseren van intervisie rond specifieke casuïstiek (vb. </a:t>
            </a:r>
            <a:r>
              <a:rPr lang="nl-NL" sz="2000" kern="100" dirty="0" err="1">
                <a:solidFill>
                  <a:schemeClr val="bg2">
                    <a:lumMod val="25000"/>
                  </a:schemeClr>
                </a:solidFill>
                <a:latin typeface="Calibri" panose="020F0502020204030204" pitchFamily="34" charset="0"/>
                <a:ea typeface="+mn-ea"/>
                <a:cs typeface="Times New Roman" panose="02020603050405020304" pitchFamily="18" charset="0"/>
              </a:rPr>
              <a:t>wvggz</a:t>
            </a:r>
            <a:r>
              <a:rPr lang="nl-NL" sz="2000" kern="100" dirty="0">
                <a:solidFill>
                  <a:schemeClr val="bg2">
                    <a:lumMod val="25000"/>
                  </a:schemeClr>
                </a:solidFill>
                <a:latin typeface="Calibri" panose="020F0502020204030204" pitchFamily="34" charset="0"/>
                <a:ea typeface="+mn-ea"/>
                <a:cs typeface="Times New Roman" panose="02020603050405020304" pitchFamily="18" charset="0"/>
              </a:rPr>
              <a:t> overleg)</a:t>
            </a:r>
          </a:p>
          <a:p>
            <a:pPr marL="202311" indent="-202311" defTabSz="539496">
              <a:spcAft>
                <a:spcPts val="600"/>
              </a:spcAft>
              <a:buFont typeface="+mj-lt"/>
              <a:buAutoNum type="arabicPeriod"/>
            </a:pPr>
            <a:r>
              <a:rPr lang="nl-NL" sz="2000" kern="100" dirty="0">
                <a:solidFill>
                  <a:schemeClr val="bg2">
                    <a:lumMod val="25000"/>
                  </a:schemeClr>
                </a:solidFill>
                <a:latin typeface="Calibri" panose="020F0502020204030204" pitchFamily="34" charset="0"/>
                <a:ea typeface="+mn-ea"/>
                <a:cs typeface="Times New Roman" panose="02020603050405020304" pitchFamily="18" charset="0"/>
              </a:rPr>
              <a:t> Het organiseren van periodieke casusevaluatie en reflectie binnen de stuur- en expertgroep ZVS</a:t>
            </a:r>
            <a:endParaRPr lang="nl-NL" sz="2000" kern="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16862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535478-1040-F934-E814-94D857122A12}"/>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076A502-E106-C461-3293-F925A4231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44638FF-156D-DC2B-0EB5-B29D37B44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0" name="Group 19">
            <a:extLst>
              <a:ext uri="{FF2B5EF4-FFF2-40B4-BE49-F238E27FC236}">
                <a16:creationId xmlns:a16="http://schemas.microsoft.com/office/drawing/2014/main" id="{D5F11304-D22E-7EEE-FCB5-87CF189C51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21" name="Freeform: Shape 20">
              <a:extLst>
                <a:ext uri="{FF2B5EF4-FFF2-40B4-BE49-F238E27FC236}">
                  <a16:creationId xmlns:a16="http://schemas.microsoft.com/office/drawing/2014/main" id="{A622CE05-3651-BEE9-74D5-83E3FC2DB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2C8CA988-A23A-8C67-EA3D-5125E12B16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74A32E76-2427-8E99-EBF7-896C6A5157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783EC868-2298-0885-3A6E-508EF17542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A3C5E0C3-315B-7C72-9ACD-153E7C5154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 name="Rechthoek 8">
            <a:extLst>
              <a:ext uri="{FF2B5EF4-FFF2-40B4-BE49-F238E27FC236}">
                <a16:creationId xmlns:a16="http://schemas.microsoft.com/office/drawing/2014/main" id="{126465F6-D6CA-6FB8-7FF5-B16D95386F2B}"/>
              </a:ext>
            </a:extLst>
          </p:cNvPr>
          <p:cNvSpPr/>
          <p:nvPr/>
        </p:nvSpPr>
        <p:spPr>
          <a:xfrm>
            <a:off x="804672" y="2053641"/>
            <a:ext cx="3669161" cy="2200307"/>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ctr">
            <a:normAutofit lnSpcReduction="10000"/>
          </a:bodyPr>
          <a:lstStyle/>
          <a:p>
            <a:pPr>
              <a:lnSpc>
                <a:spcPct val="90000"/>
              </a:lnSpc>
              <a:spcBef>
                <a:spcPct val="0"/>
              </a:spcBef>
              <a:spcAft>
                <a:spcPts val="600"/>
              </a:spcAft>
            </a:pPr>
            <a:r>
              <a:rPr lang="en-US" sz="4000" b="1" dirty="0" err="1">
                <a:solidFill>
                  <a:schemeClr val="bg2">
                    <a:lumMod val="25000"/>
                  </a:schemeClr>
                </a:solidFill>
                <a:latin typeface="+mj-lt"/>
                <a:ea typeface="+mj-ea"/>
                <a:cs typeface="+mj-cs"/>
              </a:rPr>
              <a:t>Leren</a:t>
            </a:r>
            <a:r>
              <a:rPr lang="en-US" sz="4000" b="1" dirty="0">
                <a:solidFill>
                  <a:schemeClr val="bg2">
                    <a:lumMod val="25000"/>
                  </a:schemeClr>
                </a:solidFill>
                <a:latin typeface="+mj-lt"/>
                <a:ea typeface="+mj-ea"/>
                <a:cs typeface="+mj-cs"/>
              </a:rPr>
              <a:t> </a:t>
            </a:r>
            <a:r>
              <a:rPr lang="en-US" sz="4000" b="1" dirty="0" err="1">
                <a:solidFill>
                  <a:schemeClr val="bg2">
                    <a:lumMod val="25000"/>
                  </a:schemeClr>
                </a:solidFill>
                <a:latin typeface="+mj-lt"/>
                <a:ea typeface="+mj-ea"/>
                <a:cs typeface="+mj-cs"/>
              </a:rPr>
              <a:t>en</a:t>
            </a:r>
            <a:r>
              <a:rPr lang="en-US" sz="4000" b="1" dirty="0">
                <a:solidFill>
                  <a:schemeClr val="bg2">
                    <a:lumMod val="25000"/>
                  </a:schemeClr>
                </a:solidFill>
                <a:latin typeface="+mj-lt"/>
                <a:ea typeface="+mj-ea"/>
                <a:cs typeface="+mj-cs"/>
              </a:rPr>
              <a:t> </a:t>
            </a:r>
            <a:r>
              <a:rPr lang="en-US" sz="4000" b="1" dirty="0" err="1">
                <a:solidFill>
                  <a:schemeClr val="bg2">
                    <a:lumMod val="25000"/>
                  </a:schemeClr>
                </a:solidFill>
                <a:latin typeface="+mj-lt"/>
                <a:ea typeface="+mj-ea"/>
                <a:cs typeface="+mj-cs"/>
              </a:rPr>
              <a:t>ontwikkelen</a:t>
            </a:r>
            <a:r>
              <a:rPr lang="en-US" sz="4000" b="1" kern="1200" dirty="0">
                <a:solidFill>
                  <a:schemeClr val="bg2">
                    <a:lumMod val="25000"/>
                  </a:schemeClr>
                </a:solidFill>
                <a:latin typeface="+mj-lt"/>
                <a:ea typeface="+mj-ea"/>
                <a:cs typeface="+mj-cs"/>
              </a:rPr>
              <a:t> in de </a:t>
            </a:r>
            <a:r>
              <a:rPr lang="en-US" sz="4000" b="1" kern="1200" dirty="0" err="1">
                <a:solidFill>
                  <a:schemeClr val="bg2">
                    <a:lumMod val="25000"/>
                  </a:schemeClr>
                </a:solidFill>
                <a:latin typeface="+mj-lt"/>
                <a:ea typeface="+mj-ea"/>
                <a:cs typeface="+mj-cs"/>
              </a:rPr>
              <a:t>themagroepen</a:t>
            </a:r>
            <a:endParaRPr lang="en-US" sz="4000" b="1" kern="1200" dirty="0">
              <a:solidFill>
                <a:schemeClr val="bg2">
                  <a:lumMod val="25000"/>
                </a:schemeClr>
              </a:solidFill>
              <a:latin typeface="+mj-lt"/>
              <a:ea typeface="+mj-ea"/>
              <a:cs typeface="+mj-cs"/>
            </a:endParaRPr>
          </a:p>
        </p:txBody>
      </p:sp>
      <p:sp>
        <p:nvSpPr>
          <p:cNvPr id="11" name="Rechthoek 10">
            <a:extLst>
              <a:ext uri="{FF2B5EF4-FFF2-40B4-BE49-F238E27FC236}">
                <a16:creationId xmlns:a16="http://schemas.microsoft.com/office/drawing/2014/main" id="{B327194A-C5F3-02A8-08CE-BC71C955E437}"/>
              </a:ext>
            </a:extLst>
          </p:cNvPr>
          <p:cNvSpPr/>
          <p:nvPr/>
        </p:nvSpPr>
        <p:spPr>
          <a:xfrm>
            <a:off x="6090574" y="801866"/>
            <a:ext cx="5306084" cy="52306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nl-NL" dirty="0">
                <a:solidFill>
                  <a:schemeClr val="bg2">
                    <a:lumMod val="25000"/>
                  </a:schemeClr>
                </a:solidFill>
              </a:rPr>
              <a:t>Jeugd, Doorzorg detentie en Onbegrepen gedrag: Intervisie bespreking a.d.h.v. inspectierapport </a:t>
            </a:r>
            <a:r>
              <a:rPr lang="nl-NL" dirty="0" err="1">
                <a:solidFill>
                  <a:schemeClr val="bg2">
                    <a:lumMod val="25000"/>
                  </a:schemeClr>
                </a:solidFill>
              </a:rPr>
              <a:t>Donny</a:t>
            </a:r>
            <a:r>
              <a:rPr lang="nl-NL" dirty="0">
                <a:solidFill>
                  <a:schemeClr val="bg2">
                    <a:lumMod val="25000"/>
                  </a:schemeClr>
                </a:solidFill>
              </a:rPr>
              <a:t> M. Aandacht voor breder delen opbrengsten. </a:t>
            </a:r>
          </a:p>
          <a:p>
            <a:pPr marL="285750" indent="-228600">
              <a:lnSpc>
                <a:spcPct val="90000"/>
              </a:lnSpc>
              <a:spcAft>
                <a:spcPts val="600"/>
              </a:spcAft>
              <a:buFont typeface="Arial" panose="020B0604020202020204" pitchFamily="34" charset="0"/>
              <a:buChar char="•"/>
            </a:pPr>
            <a:r>
              <a:rPr lang="nl-NL" dirty="0">
                <a:solidFill>
                  <a:schemeClr val="bg2">
                    <a:lumMod val="25000"/>
                  </a:schemeClr>
                </a:solidFill>
              </a:rPr>
              <a:t>Doorzorg detentie: 3 kennissessies uitvoerend professionals in 2024 o.b.v. actualisatie werkproces. (vervanging regionaal platform ex-gedetineerden).</a:t>
            </a:r>
          </a:p>
          <a:p>
            <a:pPr marL="285750" indent="-228600">
              <a:lnSpc>
                <a:spcPct val="90000"/>
              </a:lnSpc>
              <a:spcAft>
                <a:spcPts val="600"/>
              </a:spcAft>
              <a:buFont typeface="Arial" panose="020B0604020202020204" pitchFamily="34" charset="0"/>
              <a:buChar char="•"/>
            </a:pPr>
            <a:r>
              <a:rPr lang="nl-NL" dirty="0">
                <a:solidFill>
                  <a:schemeClr val="bg2">
                    <a:lumMod val="25000"/>
                  </a:schemeClr>
                </a:solidFill>
              </a:rPr>
              <a:t>Huiselijk geweld en Kindermishandeling: vanuit versterken van de integrale samenwerking tussen zorg en straf </a:t>
            </a:r>
            <a:r>
              <a:rPr lang="nl-NL" dirty="0">
                <a:solidFill>
                  <a:schemeClr val="bg2">
                    <a:lumMod val="25000"/>
                  </a:schemeClr>
                </a:solidFill>
                <a:sym typeface="Wingdings" panose="05000000000000000000" pitchFamily="2" charset="2"/>
              </a:rPr>
              <a:t></a:t>
            </a:r>
            <a:r>
              <a:rPr lang="nl-NL" dirty="0">
                <a:solidFill>
                  <a:schemeClr val="bg2">
                    <a:lumMod val="25000"/>
                  </a:schemeClr>
                </a:solidFill>
              </a:rPr>
              <a:t> ‘’even op de </a:t>
            </a:r>
            <a:r>
              <a:rPr lang="nl-NL" u="sng" dirty="0">
                <a:solidFill>
                  <a:schemeClr val="bg2">
                    <a:lumMod val="25000"/>
                  </a:schemeClr>
                </a:solidFill>
              </a:rPr>
              <a:t>rem</a:t>
            </a:r>
            <a:r>
              <a:rPr lang="nl-NL" dirty="0">
                <a:solidFill>
                  <a:schemeClr val="bg2">
                    <a:lumMod val="25000"/>
                  </a:schemeClr>
                </a:solidFill>
              </a:rPr>
              <a:t>” Regionaal Evaluatie Moment. Structurele evaluatietafel voor opgeschaalde casuïstiek van kindermishandeling waarbij sprake is van acute onveiligheid en betrokkenheid van partners uit de strafrecht- en zorgketen.</a:t>
            </a:r>
          </a:p>
          <a:p>
            <a:pPr marL="285750" indent="-228600">
              <a:lnSpc>
                <a:spcPct val="90000"/>
              </a:lnSpc>
              <a:spcAft>
                <a:spcPts val="600"/>
              </a:spcAft>
              <a:buFont typeface="Arial" panose="020B0604020202020204" pitchFamily="34" charset="0"/>
              <a:buChar char="•"/>
            </a:pPr>
            <a:r>
              <a:rPr lang="nl-NL" dirty="0">
                <a:solidFill>
                  <a:schemeClr val="bg2">
                    <a:lumMod val="25000"/>
                  </a:schemeClr>
                </a:solidFill>
              </a:rPr>
              <a:t>BE-grip: verkenning mogelijkheid faciliteren intervisie/leren rond op- en afschalen.</a:t>
            </a:r>
            <a:endParaRPr lang="en-US" dirty="0">
              <a:solidFill>
                <a:schemeClr val="bg2">
                  <a:lumMod val="25000"/>
                </a:schemeClr>
              </a:solidFill>
            </a:endParaRPr>
          </a:p>
        </p:txBody>
      </p:sp>
      <p:pic>
        <p:nvPicPr>
          <p:cNvPr id="5" name="Afbeelding 4" descr="Afbeelding met tekst, Lettertype, wit, Graphics&#10;&#10;Automatisch gegenereerde beschrijving">
            <a:extLst>
              <a:ext uri="{FF2B5EF4-FFF2-40B4-BE49-F238E27FC236}">
                <a16:creationId xmlns:a16="http://schemas.microsoft.com/office/drawing/2014/main" id="{89629BED-668B-E72C-8402-8E4E81785D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8342" y="5816677"/>
            <a:ext cx="1944469" cy="972235"/>
          </a:xfrm>
          <a:prstGeom prst="rect">
            <a:avLst/>
          </a:prstGeom>
          <a:ln>
            <a:noFill/>
          </a:ln>
        </p:spPr>
      </p:pic>
    </p:spTree>
    <p:extLst>
      <p:ext uri="{BB962C8B-B14F-4D97-AF65-F5344CB8AC3E}">
        <p14:creationId xmlns:p14="http://schemas.microsoft.com/office/powerpoint/2010/main" val="25954294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917A9-9924-584C-776A-4201CD30C5FE}"/>
            </a:ext>
          </a:extLst>
        </p:cNvPr>
        <p:cNvGrpSpPr/>
        <p:nvPr/>
      </p:nvGrpSpPr>
      <p:grpSpPr>
        <a:xfrm>
          <a:off x="0" y="0"/>
          <a:ext cx="0" cy="0"/>
          <a:chOff x="0" y="0"/>
          <a:chExt cx="0" cy="0"/>
        </a:xfrm>
      </p:grpSpPr>
      <p:sp>
        <p:nvSpPr>
          <p:cNvPr id="11" name="Rechthoek 10">
            <a:extLst>
              <a:ext uri="{FF2B5EF4-FFF2-40B4-BE49-F238E27FC236}">
                <a16:creationId xmlns:a16="http://schemas.microsoft.com/office/drawing/2014/main" id="{BC4DD0D4-6DF6-4C40-100E-AFC58E7A5AFB}"/>
              </a:ext>
            </a:extLst>
          </p:cNvPr>
          <p:cNvSpPr/>
          <p:nvPr/>
        </p:nvSpPr>
        <p:spPr>
          <a:xfrm>
            <a:off x="568968" y="2472034"/>
            <a:ext cx="9909110" cy="48251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endPar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Afbeelding 4" descr="Afbeelding met tekst, Lettertype, wit, Graphics&#10;&#10;Automatisch gegenereerde beschrijving">
            <a:extLst>
              <a:ext uri="{FF2B5EF4-FFF2-40B4-BE49-F238E27FC236}">
                <a16:creationId xmlns:a16="http://schemas.microsoft.com/office/drawing/2014/main" id="{D4ED1312-580E-9869-B2BA-71C1DAB653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14758" y="5833131"/>
            <a:ext cx="1944469" cy="972235"/>
          </a:xfrm>
          <a:prstGeom prst="rect">
            <a:avLst/>
          </a:prstGeom>
          <a:ln>
            <a:noFill/>
          </a:ln>
        </p:spPr>
      </p:pic>
      <p:sp>
        <p:nvSpPr>
          <p:cNvPr id="19" name="Rechthoek 18">
            <a:extLst>
              <a:ext uri="{FF2B5EF4-FFF2-40B4-BE49-F238E27FC236}">
                <a16:creationId xmlns:a16="http://schemas.microsoft.com/office/drawing/2014/main" id="{E7CD996A-F8AE-6B35-F7A4-BD53A149CB1D}"/>
              </a:ext>
            </a:extLst>
          </p:cNvPr>
          <p:cNvSpPr/>
          <p:nvPr/>
        </p:nvSpPr>
        <p:spPr>
          <a:xfrm>
            <a:off x="1839036" y="1115660"/>
            <a:ext cx="7893698" cy="702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4400" b="1" dirty="0">
                <a:solidFill>
                  <a:schemeClr val="tx1">
                    <a:lumMod val="75000"/>
                    <a:lumOff val="25000"/>
                  </a:schemeClr>
                </a:solidFill>
              </a:rPr>
              <a:t>Regionale agenda ZVS</a:t>
            </a:r>
          </a:p>
        </p:txBody>
      </p:sp>
      <p:sp>
        <p:nvSpPr>
          <p:cNvPr id="2" name="Tijdelijke aanduiding voor inhoud 2">
            <a:extLst>
              <a:ext uri="{FF2B5EF4-FFF2-40B4-BE49-F238E27FC236}">
                <a16:creationId xmlns:a16="http://schemas.microsoft.com/office/drawing/2014/main" id="{C90DA891-3B0D-8F27-6515-8A6930C4B449}"/>
              </a:ext>
            </a:extLst>
          </p:cNvPr>
          <p:cNvSpPr txBox="1">
            <a:spLocks/>
          </p:cNvSpPr>
          <p:nvPr/>
        </p:nvSpPr>
        <p:spPr>
          <a:xfrm>
            <a:off x="974858" y="2099574"/>
            <a:ext cx="11096306" cy="3604320"/>
          </a:xfrm>
          <a:prstGeom prst="rect">
            <a:avLst/>
          </a:prstGeom>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400" dirty="0">
                <a:solidFill>
                  <a:schemeClr val="bg2">
                    <a:lumMod val="25000"/>
                  </a:schemeClr>
                </a:solidFill>
              </a:rPr>
              <a:t>Doorontwikkeling van de stuurgroep en expertgroep, op- en afschalen, gegevensdeling</a:t>
            </a:r>
          </a:p>
          <a:p>
            <a:pPr marL="0" indent="0">
              <a:buFont typeface="Arial" panose="020B0604020202020204" pitchFamily="34" charset="0"/>
              <a:buNone/>
            </a:pPr>
            <a:r>
              <a:rPr lang="nl-NL" sz="2400" dirty="0">
                <a:solidFill>
                  <a:schemeClr val="bg2">
                    <a:lumMod val="25000"/>
                  </a:schemeClr>
                </a:solidFill>
              </a:rPr>
              <a:t>		</a:t>
            </a:r>
          </a:p>
          <a:p>
            <a:pPr marL="0" indent="0">
              <a:buFont typeface="Arial" panose="020B0604020202020204" pitchFamily="34" charset="0"/>
              <a:buNone/>
            </a:pPr>
            <a:r>
              <a:rPr lang="nl-NL" sz="2400" dirty="0">
                <a:solidFill>
                  <a:schemeClr val="bg2">
                    <a:lumMod val="25000"/>
                  </a:schemeClr>
                </a:solidFill>
              </a:rPr>
              <a:t>	Actief + frequent betrekken ervaringsdeskundigen, cliënten, naasten en experts</a:t>
            </a:r>
          </a:p>
          <a:p>
            <a:pPr marL="0" indent="0">
              <a:buFont typeface="Arial" panose="020B0604020202020204" pitchFamily="34" charset="0"/>
              <a:buNone/>
            </a:pPr>
            <a:r>
              <a:rPr lang="nl-NL" sz="2400" dirty="0">
                <a:solidFill>
                  <a:schemeClr val="bg2">
                    <a:lumMod val="25000"/>
                  </a:schemeClr>
                </a:solidFill>
              </a:rPr>
              <a:t>            		</a:t>
            </a:r>
          </a:p>
          <a:p>
            <a:pPr marL="0" indent="0">
              <a:buFont typeface="Arial" panose="020B0604020202020204" pitchFamily="34" charset="0"/>
              <a:buNone/>
            </a:pPr>
            <a:r>
              <a:rPr lang="nl-NL" sz="2400" dirty="0">
                <a:solidFill>
                  <a:schemeClr val="bg2">
                    <a:lumMod val="25000"/>
                  </a:schemeClr>
                </a:solidFill>
              </a:rPr>
              <a:t>		Heldere positie, herkenbaar en zichtbaar in de regio</a:t>
            </a:r>
          </a:p>
          <a:p>
            <a:pPr>
              <a:buFont typeface="Wingdings" panose="05000000000000000000" pitchFamily="2" charset="2"/>
              <a:buChar char="§"/>
            </a:pPr>
            <a:endParaRPr lang="nl-NL" sz="2400" dirty="0">
              <a:solidFill>
                <a:schemeClr val="bg2">
                  <a:lumMod val="25000"/>
                </a:schemeClr>
              </a:solidFill>
            </a:endParaRPr>
          </a:p>
          <a:p>
            <a:pPr marL="0" indent="0">
              <a:buFont typeface="Arial" panose="020B0604020202020204" pitchFamily="34" charset="0"/>
              <a:buNone/>
            </a:pPr>
            <a:r>
              <a:rPr lang="nl-NL" sz="2400" dirty="0">
                <a:solidFill>
                  <a:schemeClr val="bg2">
                    <a:lumMod val="25000"/>
                  </a:schemeClr>
                </a:solidFill>
              </a:rPr>
              <a:t>			Uitdaging: iedereen op de juiste manier informeren en aanhaken</a:t>
            </a:r>
          </a:p>
          <a:p>
            <a:endParaRPr lang="nl-NL" sz="2000" dirty="0">
              <a:solidFill>
                <a:schemeClr val="bg2">
                  <a:lumMod val="25000"/>
                </a:schemeClr>
              </a:solidFill>
            </a:endParaRPr>
          </a:p>
        </p:txBody>
      </p:sp>
      <p:pic>
        <p:nvPicPr>
          <p:cNvPr id="4" name="Graphic 3" descr="Cirkel met pijl met effen opvulling">
            <a:extLst>
              <a:ext uri="{FF2B5EF4-FFF2-40B4-BE49-F238E27FC236}">
                <a16:creationId xmlns:a16="http://schemas.microsoft.com/office/drawing/2014/main" id="{C2688617-697A-2FE4-8B18-1E1A8C3C11A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2263" y="1966588"/>
            <a:ext cx="670560" cy="670560"/>
          </a:xfrm>
          <a:prstGeom prst="rect">
            <a:avLst/>
          </a:prstGeom>
        </p:spPr>
      </p:pic>
      <p:pic>
        <p:nvPicPr>
          <p:cNvPr id="6" name="Graphic 5" descr="Sociaal netwerk met effen opvulling">
            <a:extLst>
              <a:ext uri="{FF2B5EF4-FFF2-40B4-BE49-F238E27FC236}">
                <a16:creationId xmlns:a16="http://schemas.microsoft.com/office/drawing/2014/main" id="{760ACA8B-ADAA-98F0-4162-E95CBDDC1D8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41489" y="2788949"/>
            <a:ext cx="798095" cy="798095"/>
          </a:xfrm>
          <a:prstGeom prst="rect">
            <a:avLst/>
          </a:prstGeom>
        </p:spPr>
      </p:pic>
      <p:pic>
        <p:nvPicPr>
          <p:cNvPr id="7" name="Graphic 6" descr="Gloeilamp en tandwiel silhouet">
            <a:extLst>
              <a:ext uri="{FF2B5EF4-FFF2-40B4-BE49-F238E27FC236}">
                <a16:creationId xmlns:a16="http://schemas.microsoft.com/office/drawing/2014/main" id="{FB3114CF-772B-4085-32D0-5E4F09ADE40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86591" y="3803797"/>
            <a:ext cx="586740" cy="586740"/>
          </a:xfrm>
          <a:prstGeom prst="rect">
            <a:avLst/>
          </a:prstGeom>
        </p:spPr>
      </p:pic>
      <p:pic>
        <p:nvPicPr>
          <p:cNvPr id="8" name="Graphic 7" descr="Speltactiekboekje met effen opvulling">
            <a:extLst>
              <a:ext uri="{FF2B5EF4-FFF2-40B4-BE49-F238E27FC236}">
                <a16:creationId xmlns:a16="http://schemas.microsoft.com/office/drawing/2014/main" id="{074C5963-9F97-69FA-D053-E6B91BE1FF0C}"/>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088645" y="4740922"/>
            <a:ext cx="600986" cy="600986"/>
          </a:xfrm>
          <a:prstGeom prst="rect">
            <a:avLst/>
          </a:prstGeom>
        </p:spPr>
      </p:pic>
      <p:pic>
        <p:nvPicPr>
          <p:cNvPr id="9" name="Afbeelding 8">
            <a:extLst>
              <a:ext uri="{FF2B5EF4-FFF2-40B4-BE49-F238E27FC236}">
                <a16:creationId xmlns:a16="http://schemas.microsoft.com/office/drawing/2014/main" id="{D858E6EF-EC44-2AA2-78B6-3F068B90E933}"/>
              </a:ext>
            </a:extLst>
          </p:cNvPr>
          <p:cNvPicPr>
            <a:picLocks noChangeAspect="1"/>
          </p:cNvPicPr>
          <p:nvPr/>
        </p:nvPicPr>
        <p:blipFill>
          <a:blip r:embed="rId11"/>
          <a:stretch>
            <a:fillRect/>
          </a:stretch>
        </p:blipFill>
        <p:spPr>
          <a:xfrm>
            <a:off x="0" y="5597028"/>
            <a:ext cx="4914900" cy="481626"/>
          </a:xfrm>
          <a:prstGeom prst="rect">
            <a:avLst/>
          </a:prstGeom>
        </p:spPr>
      </p:pic>
      <p:pic>
        <p:nvPicPr>
          <p:cNvPr id="13" name="Afbeelding 12">
            <a:extLst>
              <a:ext uri="{FF2B5EF4-FFF2-40B4-BE49-F238E27FC236}">
                <a16:creationId xmlns:a16="http://schemas.microsoft.com/office/drawing/2014/main" id="{F0D9D499-061C-C8C4-4779-D6442D895510}"/>
              </a:ext>
            </a:extLst>
          </p:cNvPr>
          <p:cNvPicPr>
            <a:picLocks noChangeAspect="1"/>
          </p:cNvPicPr>
          <p:nvPr/>
        </p:nvPicPr>
        <p:blipFill>
          <a:blip r:embed="rId12"/>
          <a:stretch>
            <a:fillRect/>
          </a:stretch>
        </p:blipFill>
        <p:spPr>
          <a:xfrm>
            <a:off x="757403" y="4135457"/>
            <a:ext cx="573074" cy="1743607"/>
          </a:xfrm>
          <a:prstGeom prst="rect">
            <a:avLst/>
          </a:prstGeom>
        </p:spPr>
      </p:pic>
      <p:sp>
        <p:nvSpPr>
          <p:cNvPr id="15" name="Tekstvak 14">
            <a:extLst>
              <a:ext uri="{FF2B5EF4-FFF2-40B4-BE49-F238E27FC236}">
                <a16:creationId xmlns:a16="http://schemas.microsoft.com/office/drawing/2014/main" id="{9918E69A-D7B5-173C-C50A-720C110ED3BA}"/>
              </a:ext>
            </a:extLst>
          </p:cNvPr>
          <p:cNvSpPr txBox="1"/>
          <p:nvPr/>
        </p:nvSpPr>
        <p:spPr>
          <a:xfrm>
            <a:off x="1128754" y="5648003"/>
            <a:ext cx="1066799" cy="369332"/>
          </a:xfrm>
          <a:prstGeom prst="rect">
            <a:avLst/>
          </a:prstGeom>
          <a:noFill/>
        </p:spPr>
        <p:txBody>
          <a:bodyPr wrap="square" rtlCol="0">
            <a:spAutoFit/>
          </a:bodyPr>
          <a:lstStyle/>
          <a:p>
            <a:r>
              <a:rPr lang="nl-NL" dirty="0">
                <a:solidFill>
                  <a:schemeClr val="bg2">
                    <a:lumMod val="25000"/>
                  </a:schemeClr>
                </a:solidFill>
              </a:rPr>
              <a:t>2023</a:t>
            </a:r>
            <a:r>
              <a:rPr lang="nl-NL" dirty="0"/>
              <a:t> </a:t>
            </a:r>
            <a:r>
              <a:rPr lang="nl-NL" dirty="0">
                <a:solidFill>
                  <a:schemeClr val="bg2">
                    <a:lumMod val="25000"/>
                  </a:schemeClr>
                </a:solidFill>
              </a:rPr>
              <a:t>e.v.</a:t>
            </a:r>
          </a:p>
        </p:txBody>
      </p:sp>
    </p:spTree>
    <p:extLst>
      <p:ext uri="{BB962C8B-B14F-4D97-AF65-F5344CB8AC3E}">
        <p14:creationId xmlns:p14="http://schemas.microsoft.com/office/powerpoint/2010/main" val="2579969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hoek 8">
            <a:extLst>
              <a:ext uri="{FF2B5EF4-FFF2-40B4-BE49-F238E27FC236}">
                <a16:creationId xmlns:a16="http://schemas.microsoft.com/office/drawing/2014/main" id="{596DE3E4-C633-72E6-3988-F4DD0855B136}"/>
              </a:ext>
            </a:extLst>
          </p:cNvPr>
          <p:cNvSpPr/>
          <p:nvPr/>
        </p:nvSpPr>
        <p:spPr>
          <a:xfrm>
            <a:off x="1214325" y="998042"/>
            <a:ext cx="10334995" cy="702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3600" b="1" dirty="0">
                <a:solidFill>
                  <a:schemeClr val="tx1">
                    <a:lumMod val="75000"/>
                    <a:lumOff val="25000"/>
                  </a:schemeClr>
                </a:solidFill>
              </a:rPr>
              <a:t>Themagroepen ZVS</a:t>
            </a:r>
          </a:p>
        </p:txBody>
      </p:sp>
      <p:sp>
        <p:nvSpPr>
          <p:cNvPr id="11" name="Rechthoek 10">
            <a:extLst>
              <a:ext uri="{FF2B5EF4-FFF2-40B4-BE49-F238E27FC236}">
                <a16:creationId xmlns:a16="http://schemas.microsoft.com/office/drawing/2014/main" id="{664F0A87-8892-73B0-2328-A65E9F96C112}"/>
              </a:ext>
            </a:extLst>
          </p:cNvPr>
          <p:cNvSpPr/>
          <p:nvPr/>
        </p:nvSpPr>
        <p:spPr>
          <a:xfrm>
            <a:off x="568968" y="1869133"/>
            <a:ext cx="9909110" cy="48251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endPar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Afbeelding 4" descr="Afbeelding met tekst, Lettertype, wit, Graphics&#10;&#10;Automatisch gegenereerde beschrijving">
            <a:extLst>
              <a:ext uri="{FF2B5EF4-FFF2-40B4-BE49-F238E27FC236}">
                <a16:creationId xmlns:a16="http://schemas.microsoft.com/office/drawing/2014/main" id="{1963D6F3-B191-08CA-AE95-AE3F7E047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14758" y="5230230"/>
            <a:ext cx="1944469" cy="972235"/>
          </a:xfrm>
          <a:prstGeom prst="rect">
            <a:avLst/>
          </a:prstGeom>
          <a:ln>
            <a:noFill/>
          </a:ln>
        </p:spPr>
      </p:pic>
      <p:sp>
        <p:nvSpPr>
          <p:cNvPr id="4" name="Tekstvak 3">
            <a:extLst>
              <a:ext uri="{FF2B5EF4-FFF2-40B4-BE49-F238E27FC236}">
                <a16:creationId xmlns:a16="http://schemas.microsoft.com/office/drawing/2014/main" id="{F9BF945F-C1EC-8273-CFE3-B3C139261589}"/>
              </a:ext>
            </a:extLst>
          </p:cNvPr>
          <p:cNvSpPr txBox="1"/>
          <p:nvPr/>
        </p:nvSpPr>
        <p:spPr>
          <a:xfrm>
            <a:off x="1076960" y="2136339"/>
            <a:ext cx="8981440" cy="3788858"/>
          </a:xfrm>
          <a:prstGeom prst="rect">
            <a:avLst/>
          </a:prstGeom>
          <a:noFill/>
        </p:spPr>
        <p:txBody>
          <a:bodyPr wrap="square">
            <a:spAutoFit/>
          </a:bodyPr>
          <a:lstStyle/>
          <a:p>
            <a:pPr>
              <a:lnSpc>
                <a:spcPct val="150000"/>
              </a:lnSpc>
            </a:pPr>
            <a:r>
              <a:rPr lang="nl-NL" sz="1800" dirty="0">
                <a:solidFill>
                  <a:schemeClr val="bg2">
                    <a:lumMod val="25000"/>
                  </a:schemeClr>
                </a:solidFill>
                <a:effectLst/>
                <a:latin typeface="Calibri" panose="020F0502020204030204" pitchFamily="34" charset="0"/>
                <a:ea typeface="Calibri" panose="020F0502020204030204" pitchFamily="34" charset="0"/>
              </a:rPr>
              <a:t>Kartrekkers van de 5 themagroepen zijn: </a:t>
            </a:r>
          </a:p>
          <a:p>
            <a:pPr marL="342900" lvl="0" indent="-342900">
              <a:lnSpc>
                <a:spcPct val="150000"/>
              </a:lnSpc>
              <a:buFont typeface="Wingdings" panose="05000000000000000000" pitchFamily="2" charset="2"/>
              <a:buChar char="Ø"/>
            </a:pPr>
            <a:r>
              <a:rPr lang="nl-NL" sz="1800" dirty="0">
                <a:solidFill>
                  <a:schemeClr val="bg2">
                    <a:lumMod val="25000"/>
                  </a:schemeClr>
                </a:solidFill>
                <a:effectLst/>
                <a:latin typeface="Calibri" panose="020F0502020204030204" pitchFamily="34" charset="0"/>
                <a:ea typeface="Times New Roman" panose="02020603050405020304" pitchFamily="18" charset="0"/>
              </a:rPr>
              <a:t>Onbegrepen gedrag </a:t>
            </a:r>
            <a:r>
              <a:rPr lang="nl-NL" dirty="0">
                <a:solidFill>
                  <a:schemeClr val="bg2">
                    <a:lumMod val="25000"/>
                  </a:schemeClr>
                </a:solidFill>
                <a:latin typeface="Calibri" panose="020F0502020204030204" pitchFamily="34" charset="0"/>
                <a:ea typeface="Times New Roman" panose="02020603050405020304" pitchFamily="18" charset="0"/>
              </a:rPr>
              <a:t>–</a:t>
            </a:r>
            <a:r>
              <a:rPr lang="nl-NL" sz="1800" dirty="0">
                <a:solidFill>
                  <a:schemeClr val="bg2">
                    <a:lumMod val="25000"/>
                  </a:schemeClr>
                </a:solidFill>
                <a:effectLst/>
                <a:latin typeface="Calibri" panose="020F0502020204030204" pitchFamily="34" charset="0"/>
                <a:ea typeface="Times New Roman" panose="02020603050405020304" pitchFamily="18" charset="0"/>
              </a:rPr>
              <a:t> Robbin </a:t>
            </a:r>
            <a:r>
              <a:rPr lang="nl-NL" dirty="0">
                <a:solidFill>
                  <a:schemeClr val="bg2">
                    <a:lumMod val="25000"/>
                  </a:schemeClr>
                </a:solidFill>
                <a:latin typeface="Calibri" panose="020F0502020204030204" pitchFamily="34" charset="0"/>
                <a:ea typeface="Times New Roman" panose="02020603050405020304" pitchFamily="18" charset="0"/>
              </a:rPr>
              <a:t>k</a:t>
            </a:r>
            <a:r>
              <a:rPr lang="nl-NL" sz="1800" dirty="0">
                <a:solidFill>
                  <a:schemeClr val="bg2">
                    <a:lumMod val="25000"/>
                  </a:schemeClr>
                </a:solidFill>
                <a:effectLst/>
                <a:latin typeface="Calibri" panose="020F0502020204030204" pitchFamily="34" charset="0"/>
                <a:ea typeface="Times New Roman" panose="02020603050405020304" pitchFamily="18" charset="0"/>
              </a:rPr>
              <a:t>lein Rot, Veiligheidsregio Twente</a:t>
            </a:r>
            <a:endParaRPr lang="nl-NL" sz="1800" dirty="0">
              <a:solidFill>
                <a:schemeClr val="bg2">
                  <a:lumMod val="25000"/>
                </a:schemeClr>
              </a:solidFill>
              <a:effectLst/>
              <a:latin typeface="Calibri" panose="020F0502020204030204" pitchFamily="34" charset="0"/>
              <a:ea typeface="Calibri" panose="020F0502020204030204" pitchFamily="34" charset="0"/>
            </a:endParaRPr>
          </a:p>
          <a:p>
            <a:pPr marL="342900" lvl="0" indent="-342900">
              <a:lnSpc>
                <a:spcPct val="150000"/>
              </a:lnSpc>
              <a:buFont typeface="Wingdings" panose="05000000000000000000" pitchFamily="2" charset="2"/>
              <a:buChar char="Ø"/>
            </a:pPr>
            <a:r>
              <a:rPr lang="nl-NL" sz="1800" dirty="0">
                <a:solidFill>
                  <a:schemeClr val="bg2">
                    <a:lumMod val="25000"/>
                  </a:schemeClr>
                </a:solidFill>
                <a:effectLst/>
                <a:latin typeface="Calibri" panose="020F0502020204030204" pitchFamily="34" charset="0"/>
                <a:ea typeface="Times New Roman" panose="02020603050405020304" pitchFamily="18" charset="0"/>
              </a:rPr>
              <a:t>Doorzorg detentie – Carien Dekker, </a:t>
            </a:r>
            <a:r>
              <a:rPr lang="nl-NL" sz="1800" dirty="0" err="1">
                <a:solidFill>
                  <a:schemeClr val="bg2">
                    <a:lumMod val="25000"/>
                  </a:schemeClr>
                </a:solidFill>
                <a:effectLst/>
                <a:latin typeface="Calibri" panose="020F0502020204030204" pitchFamily="34" charset="0"/>
                <a:ea typeface="Times New Roman" panose="02020603050405020304" pitchFamily="18" charset="0"/>
              </a:rPr>
              <a:t>DJi</a:t>
            </a:r>
            <a:endParaRPr lang="nl-NL" sz="1800" dirty="0">
              <a:solidFill>
                <a:schemeClr val="bg2">
                  <a:lumMod val="25000"/>
                </a:schemeClr>
              </a:solidFill>
              <a:effectLst/>
              <a:latin typeface="Calibri" panose="020F0502020204030204" pitchFamily="34" charset="0"/>
              <a:ea typeface="Calibri" panose="020F0502020204030204" pitchFamily="34" charset="0"/>
            </a:endParaRPr>
          </a:p>
          <a:p>
            <a:pPr marL="342900" lvl="0" indent="-342900">
              <a:lnSpc>
                <a:spcPct val="150000"/>
              </a:lnSpc>
              <a:buFont typeface="Wingdings" panose="05000000000000000000" pitchFamily="2" charset="2"/>
              <a:buChar char="Ø"/>
            </a:pPr>
            <a:r>
              <a:rPr lang="nl-NL" sz="1800" dirty="0">
                <a:solidFill>
                  <a:schemeClr val="bg2">
                    <a:lumMod val="25000"/>
                  </a:schemeClr>
                </a:solidFill>
                <a:effectLst/>
                <a:latin typeface="Calibri" panose="020F0502020204030204" pitchFamily="34" charset="0"/>
                <a:ea typeface="Times New Roman" panose="02020603050405020304" pitchFamily="18" charset="0"/>
              </a:rPr>
              <a:t>Huiselijk Geweld en Kindermishandeling – Noura Manders, gem Enschede en Inge Westerhoff, Kadera</a:t>
            </a:r>
            <a:endParaRPr lang="nl-NL" sz="1800" dirty="0">
              <a:solidFill>
                <a:schemeClr val="bg2">
                  <a:lumMod val="25000"/>
                </a:schemeClr>
              </a:solidFill>
              <a:effectLst/>
              <a:latin typeface="Calibri" panose="020F0502020204030204" pitchFamily="34" charset="0"/>
              <a:ea typeface="Calibri" panose="020F0502020204030204" pitchFamily="34" charset="0"/>
            </a:endParaRPr>
          </a:p>
          <a:p>
            <a:pPr marL="342900" lvl="0" indent="-342900">
              <a:lnSpc>
                <a:spcPct val="150000"/>
              </a:lnSpc>
              <a:buFont typeface="Wingdings" panose="05000000000000000000" pitchFamily="2" charset="2"/>
              <a:buChar char="Ø"/>
            </a:pPr>
            <a:r>
              <a:rPr lang="nl-NL" sz="1800" dirty="0">
                <a:solidFill>
                  <a:schemeClr val="bg2">
                    <a:lumMod val="25000"/>
                  </a:schemeClr>
                </a:solidFill>
                <a:effectLst/>
                <a:latin typeface="Calibri" panose="020F0502020204030204" pitchFamily="34" charset="0"/>
                <a:ea typeface="Times New Roman" panose="02020603050405020304" pitchFamily="18" charset="0"/>
              </a:rPr>
              <a:t>Mensenhandel </a:t>
            </a:r>
            <a:r>
              <a:rPr lang="nl-NL" dirty="0">
                <a:solidFill>
                  <a:schemeClr val="bg2">
                    <a:lumMod val="25000"/>
                  </a:schemeClr>
                </a:solidFill>
                <a:latin typeface="Calibri" panose="020F0502020204030204" pitchFamily="34" charset="0"/>
                <a:ea typeface="Times New Roman" panose="02020603050405020304" pitchFamily="18" charset="0"/>
              </a:rPr>
              <a:t>–</a:t>
            </a:r>
            <a:r>
              <a:rPr lang="nl-NL" sz="1800" dirty="0">
                <a:solidFill>
                  <a:schemeClr val="bg2">
                    <a:lumMod val="25000"/>
                  </a:schemeClr>
                </a:solidFill>
                <a:effectLst/>
                <a:latin typeface="Calibri" panose="020F0502020204030204" pitchFamily="34" charset="0"/>
                <a:ea typeface="Times New Roman" panose="02020603050405020304" pitchFamily="18" charset="0"/>
              </a:rPr>
              <a:t> Harmke Scholte, gem Enschede</a:t>
            </a:r>
            <a:endParaRPr lang="nl-NL" sz="1800" dirty="0">
              <a:solidFill>
                <a:schemeClr val="bg2">
                  <a:lumMod val="25000"/>
                </a:schemeClr>
              </a:solidFill>
              <a:effectLst/>
              <a:latin typeface="Calibri" panose="020F0502020204030204" pitchFamily="34" charset="0"/>
              <a:ea typeface="Calibri" panose="020F0502020204030204" pitchFamily="34" charset="0"/>
            </a:endParaRPr>
          </a:p>
          <a:p>
            <a:pPr marL="342900" indent="-342900">
              <a:lnSpc>
                <a:spcPct val="150000"/>
              </a:lnSpc>
              <a:buFont typeface="Wingdings" panose="05000000000000000000" pitchFamily="2" charset="2"/>
              <a:buChar char="Ø"/>
            </a:pPr>
            <a:r>
              <a:rPr lang="nl-NL" dirty="0">
                <a:solidFill>
                  <a:schemeClr val="bg2">
                    <a:lumMod val="25000"/>
                  </a:schemeClr>
                </a:solidFill>
                <a:latin typeface="Calibri" panose="020F0502020204030204" pitchFamily="34" charset="0"/>
              </a:rPr>
              <a:t>Jeugd – Sylvia Huis in ’t Veld, Veiligheidsregio Twente</a:t>
            </a:r>
          </a:p>
          <a:p>
            <a:pPr marL="342900" indent="-342900">
              <a:lnSpc>
                <a:spcPct val="150000"/>
              </a:lnSpc>
              <a:buFont typeface="Wingdings" panose="05000000000000000000" pitchFamily="2" charset="2"/>
              <a:buChar char="Ø"/>
            </a:pPr>
            <a:endParaRPr lang="nl-NL" dirty="0">
              <a:solidFill>
                <a:schemeClr val="bg2">
                  <a:lumMod val="25000"/>
                </a:schemeClr>
              </a:solidFill>
              <a:latin typeface="Calibri" panose="020F0502020204030204" pitchFamily="34" charset="0"/>
            </a:endParaRPr>
          </a:p>
          <a:p>
            <a:pPr marL="342900" indent="-342900">
              <a:lnSpc>
                <a:spcPct val="150000"/>
              </a:lnSpc>
              <a:buFont typeface="Wingdings" panose="05000000000000000000" pitchFamily="2" charset="2"/>
              <a:buChar char="Ø"/>
            </a:pPr>
            <a:r>
              <a:rPr lang="nl-NL" dirty="0">
                <a:solidFill>
                  <a:schemeClr val="bg2">
                    <a:lumMod val="25000"/>
                  </a:schemeClr>
                </a:solidFill>
                <a:latin typeface="Calibri" panose="020F0502020204030204" pitchFamily="34" charset="0"/>
              </a:rPr>
              <a:t>Werkgroep versteviging ZVHT – Ilse Sanders, Veiligheidsregio Twente</a:t>
            </a:r>
          </a:p>
        </p:txBody>
      </p:sp>
    </p:spTree>
    <p:extLst>
      <p:ext uri="{BB962C8B-B14F-4D97-AF65-F5344CB8AC3E}">
        <p14:creationId xmlns:p14="http://schemas.microsoft.com/office/powerpoint/2010/main" val="3346902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hoek 10">
            <a:extLst>
              <a:ext uri="{FF2B5EF4-FFF2-40B4-BE49-F238E27FC236}">
                <a16:creationId xmlns:a16="http://schemas.microsoft.com/office/drawing/2014/main" id="{664F0A87-8892-73B0-2328-A65E9F96C112}"/>
              </a:ext>
            </a:extLst>
          </p:cNvPr>
          <p:cNvSpPr/>
          <p:nvPr/>
        </p:nvSpPr>
        <p:spPr>
          <a:xfrm>
            <a:off x="568968" y="1869133"/>
            <a:ext cx="9909110" cy="48251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endPar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Afbeelding 4" descr="Afbeelding met tekst, Lettertype, wit, Graphics&#10;&#10;Automatisch gegenereerde beschrijving">
            <a:extLst>
              <a:ext uri="{FF2B5EF4-FFF2-40B4-BE49-F238E27FC236}">
                <a16:creationId xmlns:a16="http://schemas.microsoft.com/office/drawing/2014/main" id="{1963D6F3-B191-08CA-AE95-AE3F7E0477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9454" y="5547713"/>
            <a:ext cx="1944469" cy="972235"/>
          </a:xfrm>
          <a:prstGeom prst="rect">
            <a:avLst/>
          </a:prstGeom>
          <a:ln>
            <a:noFill/>
          </a:ln>
        </p:spPr>
      </p:pic>
      <p:sp>
        <p:nvSpPr>
          <p:cNvPr id="19" name="Rechthoek 18">
            <a:extLst>
              <a:ext uri="{FF2B5EF4-FFF2-40B4-BE49-F238E27FC236}">
                <a16:creationId xmlns:a16="http://schemas.microsoft.com/office/drawing/2014/main" id="{5B4156B1-BEBD-A817-8EC5-83274906F089}"/>
              </a:ext>
            </a:extLst>
          </p:cNvPr>
          <p:cNvSpPr/>
          <p:nvPr/>
        </p:nvSpPr>
        <p:spPr>
          <a:xfrm>
            <a:off x="1839036" y="870732"/>
            <a:ext cx="9408084" cy="702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4400" b="1" dirty="0">
                <a:solidFill>
                  <a:schemeClr val="tx1">
                    <a:lumMod val="75000"/>
                    <a:lumOff val="25000"/>
                  </a:schemeClr>
                </a:solidFill>
              </a:rPr>
              <a:t>Onbegrepen gedrag</a:t>
            </a:r>
            <a:endParaRPr lang="nl-NL" sz="1600" dirty="0">
              <a:solidFill>
                <a:schemeClr val="bg2">
                  <a:lumMod val="25000"/>
                </a:schemeClr>
              </a:solidFill>
              <a:effectLst/>
              <a:latin typeface="Calibri" panose="020F0502020204030204" pitchFamily="34" charset="0"/>
              <a:ea typeface="Times New Roman" panose="02020603050405020304" pitchFamily="18" charset="0"/>
            </a:endParaRPr>
          </a:p>
        </p:txBody>
      </p:sp>
      <p:sp>
        <p:nvSpPr>
          <p:cNvPr id="3" name="Tekstvak 2">
            <a:extLst>
              <a:ext uri="{FF2B5EF4-FFF2-40B4-BE49-F238E27FC236}">
                <a16:creationId xmlns:a16="http://schemas.microsoft.com/office/drawing/2014/main" id="{324C8BF2-E09D-6298-7D0B-1F0CB8899182}"/>
              </a:ext>
            </a:extLst>
          </p:cNvPr>
          <p:cNvSpPr txBox="1"/>
          <p:nvPr/>
        </p:nvSpPr>
        <p:spPr>
          <a:xfrm>
            <a:off x="487680" y="1961298"/>
            <a:ext cx="10759440" cy="3954737"/>
          </a:xfrm>
          <a:prstGeom prst="rect">
            <a:avLst/>
          </a:prstGeom>
          <a:noFill/>
        </p:spPr>
        <p:txBody>
          <a:bodyPr wrap="square">
            <a:spAutoFit/>
          </a:bodyPr>
          <a:lstStyle/>
          <a:p>
            <a:pPr>
              <a:lnSpc>
                <a:spcPct val="107000"/>
              </a:lnSpc>
              <a:spcAft>
                <a:spcPts val="800"/>
              </a:spcAft>
            </a:pPr>
            <a:r>
              <a:rPr lang="nl-NL" sz="1800" b="1" kern="100" dirty="0">
                <a:effectLst/>
                <a:latin typeface="Calibri" panose="020F0502020204030204" pitchFamily="34" charset="0"/>
                <a:ea typeface="Calibri" panose="020F0502020204030204" pitchFamily="34" charset="0"/>
                <a:cs typeface="Times New Roman" panose="02020603050405020304" pitchFamily="18" charset="0"/>
              </a:rPr>
              <a:t>1.	Uitbreiding Streettriage en Versterken Opvolging:</a:t>
            </a: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Onderzoek naar uitbreiding inzet vanaf de ochtend (11.00u-15.00u). De huidige inzet van 	</a:t>
            </a:r>
            <a:r>
              <a:rPr lang="nl-NL" sz="1800" kern="100" dirty="0" err="1">
                <a:effectLst/>
                <a:latin typeface="Calibri" panose="020F0502020204030204" pitchFamily="34" charset="0"/>
                <a:ea typeface="Calibri" panose="020F0502020204030204" pitchFamily="34" charset="0"/>
                <a:cs typeface="Times New Roman" panose="02020603050405020304" pitchFamily="18" charset="0"/>
              </a:rPr>
              <a:t>streettriage</a:t>
            </a: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loopt dagelijks van 15:00-23:00.</a:t>
            </a: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Verkenning van verdere samenwerkingen vanuit </a:t>
            </a:r>
            <a:r>
              <a:rPr lang="nl-NL" sz="1800" kern="100" dirty="0" err="1">
                <a:effectLst/>
                <a:latin typeface="Calibri" panose="020F0502020204030204" pitchFamily="34" charset="0"/>
                <a:ea typeface="Calibri" panose="020F0502020204030204" pitchFamily="34" charset="0"/>
                <a:cs typeface="Times New Roman" panose="02020603050405020304" pitchFamily="18" charset="0"/>
              </a:rPr>
              <a:t>streettriage</a:t>
            </a: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zoals met verslavingszorg.</a:t>
            </a:r>
          </a:p>
          <a:p>
            <a:pPr>
              <a:lnSpc>
                <a:spcPct val="107000"/>
              </a:lnSpc>
              <a:spcAft>
                <a:spcPts val="800"/>
              </a:spcAft>
            </a:pPr>
            <a:r>
              <a:rPr lang="nl-NL" sz="1800" b="1" kern="100" dirty="0">
                <a:effectLst/>
                <a:latin typeface="Calibri" panose="020F0502020204030204" pitchFamily="34" charset="0"/>
                <a:ea typeface="Calibri" panose="020F0502020204030204" pitchFamily="34" charset="0"/>
                <a:cs typeface="Times New Roman" panose="02020603050405020304" pitchFamily="18" charset="0"/>
              </a:rPr>
              <a:t>2.	Verwerken en Opvolgen Politiezorgmeldingen bij meldpunt Zorgwekkend gedrag:</a:t>
            </a: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Bepalen ambitie en lokale inrichting voor opvolging politiemeldingen. </a:t>
            </a:r>
            <a:r>
              <a:rPr lang="nl-NL" sz="1800" i="1" kern="100" dirty="0">
                <a:effectLst/>
                <a:latin typeface="Calibri" panose="020F0502020204030204" pitchFamily="34" charset="0"/>
                <a:ea typeface="Calibri" panose="020F0502020204030204" pitchFamily="34" charset="0"/>
                <a:cs typeface="Times New Roman" panose="02020603050405020304" pitchFamily="18" charset="0"/>
              </a:rPr>
              <a:t>Welke meldingen doet politie? 	Wat is de doelgroep die gemeld wordt? Hoe willen gemeenten hier op ingericht zijn? </a:t>
            </a:r>
            <a:endParaRPr lang="nl-NL"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800" b="1" kern="100" dirty="0">
                <a:effectLst/>
                <a:latin typeface="Calibri" panose="020F0502020204030204" pitchFamily="34" charset="0"/>
                <a:ea typeface="Calibri" panose="020F0502020204030204" pitchFamily="34" charset="0"/>
                <a:cs typeface="Times New Roman" panose="02020603050405020304" pitchFamily="18" charset="0"/>
              </a:rPr>
              <a:t>3.	Wederkerigheid in de Wet Verplichte GGZ:</a:t>
            </a: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Samenwerking met ervaringsdeskundigen voor behoeften cliënten na gedwongen kader. </a:t>
            </a:r>
            <a:r>
              <a:rPr lang="nl-NL" sz="1800" i="1" kern="100" dirty="0">
                <a:effectLst/>
                <a:latin typeface="Calibri" panose="020F0502020204030204" pitchFamily="34" charset="0"/>
                <a:ea typeface="Calibri" panose="020F0502020204030204" pitchFamily="34" charset="0"/>
                <a:cs typeface="Times New Roman" panose="02020603050405020304" pitchFamily="18" charset="0"/>
              </a:rPr>
              <a:t>Wat is er, 	vanuit clientperspectief, nodig en belangrijk voor de client bij terugkomst vanuit een gedwongen kader 	naar de alledaagse maatschappij.</a:t>
            </a:r>
            <a:endParaRPr lang="nl-NL"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23976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hoek 10">
            <a:extLst>
              <a:ext uri="{FF2B5EF4-FFF2-40B4-BE49-F238E27FC236}">
                <a16:creationId xmlns:a16="http://schemas.microsoft.com/office/drawing/2014/main" id="{664F0A87-8892-73B0-2328-A65E9F96C112}"/>
              </a:ext>
            </a:extLst>
          </p:cNvPr>
          <p:cNvSpPr/>
          <p:nvPr/>
        </p:nvSpPr>
        <p:spPr>
          <a:xfrm>
            <a:off x="568968" y="1869133"/>
            <a:ext cx="9909110" cy="48251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endPar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Afbeelding 4" descr="Afbeelding met tekst, Lettertype, wit, Graphics&#10;&#10;Automatisch gegenereerde beschrijving">
            <a:extLst>
              <a:ext uri="{FF2B5EF4-FFF2-40B4-BE49-F238E27FC236}">
                <a16:creationId xmlns:a16="http://schemas.microsoft.com/office/drawing/2014/main" id="{1963D6F3-B191-08CA-AE95-AE3F7E0477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9454" y="5547713"/>
            <a:ext cx="1944469" cy="972235"/>
          </a:xfrm>
          <a:prstGeom prst="rect">
            <a:avLst/>
          </a:prstGeom>
          <a:ln>
            <a:noFill/>
          </a:ln>
        </p:spPr>
      </p:pic>
      <p:sp>
        <p:nvSpPr>
          <p:cNvPr id="19" name="Rechthoek 18">
            <a:extLst>
              <a:ext uri="{FF2B5EF4-FFF2-40B4-BE49-F238E27FC236}">
                <a16:creationId xmlns:a16="http://schemas.microsoft.com/office/drawing/2014/main" id="{5B4156B1-BEBD-A817-8EC5-83274906F089}"/>
              </a:ext>
            </a:extLst>
          </p:cNvPr>
          <p:cNvSpPr/>
          <p:nvPr/>
        </p:nvSpPr>
        <p:spPr>
          <a:xfrm>
            <a:off x="1839036" y="870732"/>
            <a:ext cx="9408084" cy="702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4400" b="1" dirty="0">
                <a:solidFill>
                  <a:schemeClr val="tx1">
                    <a:lumMod val="75000"/>
                    <a:lumOff val="25000"/>
                  </a:schemeClr>
                </a:solidFill>
                <a:latin typeface="Calibri" panose="020F0502020204030204" pitchFamily="34" charset="0"/>
                <a:ea typeface="Times New Roman" panose="02020603050405020304" pitchFamily="18" charset="0"/>
              </a:rPr>
              <a:t>Doorzorg detentie</a:t>
            </a:r>
            <a:endParaRPr lang="nl-NL" sz="1600" dirty="0">
              <a:solidFill>
                <a:schemeClr val="bg2">
                  <a:lumMod val="25000"/>
                </a:schemeClr>
              </a:solidFill>
              <a:effectLst/>
              <a:latin typeface="Calibri" panose="020F0502020204030204" pitchFamily="34" charset="0"/>
              <a:ea typeface="Times New Roman" panose="02020603050405020304" pitchFamily="18" charset="0"/>
            </a:endParaRPr>
          </a:p>
        </p:txBody>
      </p:sp>
      <p:sp>
        <p:nvSpPr>
          <p:cNvPr id="3" name="Tekstvak 2">
            <a:extLst>
              <a:ext uri="{FF2B5EF4-FFF2-40B4-BE49-F238E27FC236}">
                <a16:creationId xmlns:a16="http://schemas.microsoft.com/office/drawing/2014/main" id="{324C8BF2-E09D-6298-7D0B-1F0CB8899182}"/>
              </a:ext>
            </a:extLst>
          </p:cNvPr>
          <p:cNvSpPr txBox="1"/>
          <p:nvPr/>
        </p:nvSpPr>
        <p:spPr>
          <a:xfrm>
            <a:off x="487680" y="1961298"/>
            <a:ext cx="10759440" cy="3988912"/>
          </a:xfrm>
          <a:prstGeom prst="rect">
            <a:avLst/>
          </a:prstGeom>
          <a:noFill/>
        </p:spPr>
        <p:txBody>
          <a:bodyPr wrap="square">
            <a:spAutoFit/>
          </a:bodyPr>
          <a:lstStyle/>
          <a:p>
            <a:pPr marL="342900" indent="-342900">
              <a:lnSpc>
                <a:spcPct val="150000"/>
              </a:lnSpc>
              <a:spcAft>
                <a:spcPts val="800"/>
              </a:spcAft>
              <a:buAutoNum type="arabicPeriod"/>
            </a:pPr>
            <a:r>
              <a:rPr lang="nl-NL" b="1" kern="100" dirty="0">
                <a:latin typeface="Calibri" panose="020F0502020204030204" pitchFamily="34" charset="0"/>
                <a:ea typeface="Calibri" panose="020F0502020204030204" pitchFamily="34" charset="0"/>
                <a:cs typeface="Times New Roman" panose="02020603050405020304" pitchFamily="18" charset="0"/>
              </a:rPr>
              <a:t>A</a:t>
            </a:r>
            <a:r>
              <a:rPr lang="nl-NL" sz="1800" b="1" kern="100" dirty="0">
                <a:effectLst/>
                <a:latin typeface="Calibri" panose="020F0502020204030204" pitchFamily="34" charset="0"/>
                <a:ea typeface="Calibri" panose="020F0502020204030204" pitchFamily="34" charset="0"/>
                <a:cs typeface="Times New Roman" panose="02020603050405020304" pitchFamily="18" charset="0"/>
              </a:rPr>
              <a:t>ctualisatie van het werkproces</a:t>
            </a:r>
          </a:p>
          <a:p>
            <a:pPr marL="342900" indent="-342900">
              <a:lnSpc>
                <a:spcPct val="150000"/>
              </a:lnSpc>
              <a:spcAft>
                <a:spcPts val="800"/>
              </a:spcAft>
              <a:buAutoNum type="arabicPeriod"/>
            </a:pPr>
            <a:r>
              <a:rPr lang="nl-NL" b="1" kern="100" dirty="0">
                <a:latin typeface="Calibri" panose="020F0502020204030204" pitchFamily="34" charset="0"/>
                <a:ea typeface="Calibri" panose="020F0502020204030204" pitchFamily="34" charset="0"/>
                <a:cs typeface="Times New Roman" panose="02020603050405020304" pitchFamily="18" charset="0"/>
              </a:rPr>
              <a:t>Organisatie van nazorg voor (ex-)gedetineerden binnen gemeenten</a:t>
            </a:r>
          </a:p>
          <a:p>
            <a:pPr marL="342900" indent="-342900">
              <a:lnSpc>
                <a:spcPct val="150000"/>
              </a:lnSpc>
              <a:spcAft>
                <a:spcPts val="800"/>
              </a:spcAft>
              <a:buAutoNum type="arabicPeriod"/>
            </a:pPr>
            <a:r>
              <a:rPr lang="nl-NL" b="1" kern="100" dirty="0">
                <a:latin typeface="Calibri" panose="020F0502020204030204" pitchFamily="34" charset="0"/>
                <a:ea typeface="Calibri" panose="020F0502020204030204" pitchFamily="34" charset="0"/>
                <a:cs typeface="Times New Roman" panose="02020603050405020304" pitchFamily="18" charset="0"/>
              </a:rPr>
              <a:t>Voorzetting van medicatiegebruik na detentie</a:t>
            </a:r>
          </a:p>
          <a:p>
            <a:pPr marL="342900" indent="-342900">
              <a:lnSpc>
                <a:spcPct val="150000"/>
              </a:lnSpc>
              <a:spcAft>
                <a:spcPts val="800"/>
              </a:spcAft>
              <a:buAutoNum type="arabicPeriod"/>
            </a:pPr>
            <a:r>
              <a:rPr lang="nl-NL" b="1" kern="100" dirty="0">
                <a:latin typeface="Calibri" panose="020F0502020204030204" pitchFamily="34" charset="0"/>
                <a:ea typeface="Calibri" panose="020F0502020204030204" pitchFamily="34" charset="0"/>
                <a:cs typeface="Times New Roman" panose="02020603050405020304" pitchFamily="18" charset="0"/>
              </a:rPr>
              <a:t>Wonen: Het aanpakken van huisvestingsproblemen na detentie, met het doel regionale afspraken te maken. </a:t>
            </a:r>
          </a:p>
          <a:p>
            <a:pPr marL="342900" indent="-342900">
              <a:lnSpc>
                <a:spcPct val="150000"/>
              </a:lnSpc>
              <a:spcAft>
                <a:spcPts val="800"/>
              </a:spcAft>
              <a:buAutoNum type="arabicPeriod"/>
            </a:pPr>
            <a:r>
              <a:rPr lang="nl-NL" b="1" kern="100" dirty="0">
                <a:latin typeface="Calibri" panose="020F0502020204030204" pitchFamily="34" charset="0"/>
                <a:ea typeface="Calibri" panose="020F0502020204030204" pitchFamily="34" charset="0"/>
                <a:cs typeface="Times New Roman" panose="02020603050405020304" pitchFamily="18" charset="0"/>
              </a:rPr>
              <a:t>ICT: Informatie delen en administratieve lasten verminderen </a:t>
            </a:r>
          </a:p>
          <a:p>
            <a:pPr marL="342900" indent="-342900">
              <a:lnSpc>
                <a:spcPct val="150000"/>
              </a:lnSpc>
              <a:spcAft>
                <a:spcPts val="800"/>
              </a:spcAft>
              <a:buAutoNum type="arabicPeriod"/>
            </a:pPr>
            <a:r>
              <a:rPr lang="nl-NL" b="1" kern="100" dirty="0">
                <a:latin typeface="Calibri" panose="020F0502020204030204" pitchFamily="34" charset="0"/>
                <a:ea typeface="Calibri" panose="020F0502020204030204" pitchFamily="34" charset="0"/>
                <a:cs typeface="Times New Roman" panose="02020603050405020304" pitchFamily="18" charset="0"/>
              </a:rPr>
              <a:t>Doelgroepenregister: Identificatie van gedetineerden in het Doelgroepenregister voor effectieve re-integratie op de arbeidsmarkt </a:t>
            </a:r>
          </a:p>
          <a:p>
            <a:pPr marL="342900" indent="-342900">
              <a:lnSpc>
                <a:spcPct val="150000"/>
              </a:lnSpc>
              <a:spcAft>
                <a:spcPts val="800"/>
              </a:spcAft>
              <a:buAutoNum type="arabicPeriod"/>
            </a:pPr>
            <a:r>
              <a:rPr lang="nl-NL" b="1" kern="100" dirty="0">
                <a:latin typeface="Calibri" panose="020F0502020204030204" pitchFamily="34" charset="0"/>
                <a:ea typeface="Calibri" panose="020F0502020204030204" pitchFamily="34" charset="0"/>
                <a:cs typeface="Times New Roman" panose="02020603050405020304" pitchFamily="18" charset="0"/>
              </a:rPr>
              <a:t>Doorontwikkeling Huis van Herstel</a:t>
            </a:r>
          </a:p>
        </p:txBody>
      </p:sp>
    </p:spTree>
    <p:extLst>
      <p:ext uri="{BB962C8B-B14F-4D97-AF65-F5344CB8AC3E}">
        <p14:creationId xmlns:p14="http://schemas.microsoft.com/office/powerpoint/2010/main" val="14346416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hoek 10">
            <a:extLst>
              <a:ext uri="{FF2B5EF4-FFF2-40B4-BE49-F238E27FC236}">
                <a16:creationId xmlns:a16="http://schemas.microsoft.com/office/drawing/2014/main" id="{664F0A87-8892-73B0-2328-A65E9F96C112}"/>
              </a:ext>
            </a:extLst>
          </p:cNvPr>
          <p:cNvSpPr/>
          <p:nvPr/>
        </p:nvSpPr>
        <p:spPr>
          <a:xfrm>
            <a:off x="568968" y="1869133"/>
            <a:ext cx="9909110" cy="48251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endPar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Afbeelding 4" descr="Afbeelding met tekst, Lettertype, wit, Graphics&#10;&#10;Automatisch gegenereerde beschrijving">
            <a:extLst>
              <a:ext uri="{FF2B5EF4-FFF2-40B4-BE49-F238E27FC236}">
                <a16:creationId xmlns:a16="http://schemas.microsoft.com/office/drawing/2014/main" id="{1963D6F3-B191-08CA-AE95-AE3F7E0477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9454" y="5547713"/>
            <a:ext cx="1944469" cy="972235"/>
          </a:xfrm>
          <a:prstGeom prst="rect">
            <a:avLst/>
          </a:prstGeom>
          <a:ln>
            <a:noFill/>
          </a:ln>
        </p:spPr>
      </p:pic>
      <p:sp>
        <p:nvSpPr>
          <p:cNvPr id="19" name="Rechthoek 18">
            <a:extLst>
              <a:ext uri="{FF2B5EF4-FFF2-40B4-BE49-F238E27FC236}">
                <a16:creationId xmlns:a16="http://schemas.microsoft.com/office/drawing/2014/main" id="{5B4156B1-BEBD-A817-8EC5-83274906F089}"/>
              </a:ext>
            </a:extLst>
          </p:cNvPr>
          <p:cNvSpPr/>
          <p:nvPr/>
        </p:nvSpPr>
        <p:spPr>
          <a:xfrm>
            <a:off x="1839036" y="870732"/>
            <a:ext cx="9909110" cy="702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4400" b="1" dirty="0">
                <a:solidFill>
                  <a:schemeClr val="tx1">
                    <a:lumMod val="75000"/>
                    <a:lumOff val="25000"/>
                  </a:schemeClr>
                </a:solidFill>
                <a:latin typeface="Calibri" panose="020F0502020204030204" pitchFamily="34" charset="0"/>
                <a:ea typeface="Times New Roman" panose="02020603050405020304" pitchFamily="18" charset="0"/>
              </a:rPr>
              <a:t>Huiselijk geweld en Kindermishandeling</a:t>
            </a:r>
            <a:endParaRPr lang="nl-NL" sz="1600" dirty="0">
              <a:solidFill>
                <a:schemeClr val="bg2">
                  <a:lumMod val="25000"/>
                </a:schemeClr>
              </a:solidFill>
              <a:effectLst/>
              <a:latin typeface="Calibri" panose="020F0502020204030204" pitchFamily="34" charset="0"/>
              <a:ea typeface="Times New Roman" panose="02020603050405020304" pitchFamily="18" charset="0"/>
            </a:endParaRPr>
          </a:p>
        </p:txBody>
      </p:sp>
      <p:sp>
        <p:nvSpPr>
          <p:cNvPr id="3" name="Tekstvak 2">
            <a:extLst>
              <a:ext uri="{FF2B5EF4-FFF2-40B4-BE49-F238E27FC236}">
                <a16:creationId xmlns:a16="http://schemas.microsoft.com/office/drawing/2014/main" id="{324C8BF2-E09D-6298-7D0B-1F0CB8899182}"/>
              </a:ext>
            </a:extLst>
          </p:cNvPr>
          <p:cNvSpPr txBox="1"/>
          <p:nvPr/>
        </p:nvSpPr>
        <p:spPr>
          <a:xfrm>
            <a:off x="487680" y="1961298"/>
            <a:ext cx="10759440" cy="3528915"/>
          </a:xfrm>
          <a:prstGeom prst="rect">
            <a:avLst/>
          </a:prstGeom>
          <a:noFill/>
        </p:spPr>
        <p:txBody>
          <a:bodyPr wrap="square">
            <a:spAutoFit/>
          </a:bodyPr>
          <a:lstStyle/>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Binnen de themagroep verschillende werkgroepen samengesteld die zich allen focussen op één van de ambities van de regiovisie. </a:t>
            </a: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50000"/>
              </a:lnSpc>
              <a:spcAft>
                <a:spcPts val="800"/>
              </a:spcAft>
              <a:buFont typeface="Calibri" panose="020F0502020204030204" pitchFamily="34" charset="0"/>
              <a:buAutoNum type="arabicPeriod"/>
            </a:pPr>
            <a:r>
              <a:rPr lang="nl-NL" b="1" kern="100" dirty="0">
                <a:latin typeface="Calibri" panose="020F0502020204030204" pitchFamily="34" charset="0"/>
                <a:ea typeface="Calibri" panose="020F0502020204030204" pitchFamily="34" charset="0"/>
                <a:cs typeface="Times New Roman" panose="02020603050405020304" pitchFamily="18" charset="0"/>
              </a:rPr>
              <a:t>Inzetten op stoppen van geweld, stabiliteit en effectieve duurzame oplossingen</a:t>
            </a:r>
          </a:p>
          <a:p>
            <a:pPr marL="342900" lvl="0" indent="-342900">
              <a:lnSpc>
                <a:spcPct val="150000"/>
              </a:lnSpc>
              <a:spcAft>
                <a:spcPts val="800"/>
              </a:spcAft>
              <a:buFont typeface="Calibri" panose="020F0502020204030204" pitchFamily="34" charset="0"/>
              <a:buAutoNum type="arabicPeriod"/>
            </a:pPr>
            <a:r>
              <a:rPr lang="nl-NL" b="1" kern="100" dirty="0">
                <a:latin typeface="Calibri" panose="020F0502020204030204" pitchFamily="34" charset="0"/>
                <a:ea typeface="Calibri" panose="020F0502020204030204" pitchFamily="34" charset="0"/>
                <a:cs typeface="Times New Roman" panose="02020603050405020304" pitchFamily="18" charset="0"/>
              </a:rPr>
              <a:t>Integrale aanpak en samenwerking vanuit Zorg en Veiligheid</a:t>
            </a:r>
          </a:p>
          <a:p>
            <a:pPr marL="342900" lvl="0" indent="-342900">
              <a:lnSpc>
                <a:spcPct val="150000"/>
              </a:lnSpc>
              <a:spcAft>
                <a:spcPts val="800"/>
              </a:spcAft>
              <a:buFont typeface="Calibri" panose="020F0502020204030204" pitchFamily="34" charset="0"/>
              <a:buAutoNum type="arabicPeriod"/>
            </a:pPr>
            <a:r>
              <a:rPr lang="nl-NL" b="1" kern="100" dirty="0">
                <a:latin typeface="Calibri" panose="020F0502020204030204" pitchFamily="34" charset="0"/>
                <a:ea typeface="Calibri" panose="020F0502020204030204" pitchFamily="34" charset="0"/>
                <a:cs typeface="Times New Roman" panose="02020603050405020304" pitchFamily="18" charset="0"/>
              </a:rPr>
              <a:t>Awareness, </a:t>
            </a:r>
            <a:r>
              <a:rPr lang="nl-NL" b="1" kern="100" dirty="0" err="1">
                <a:latin typeface="Calibri" panose="020F0502020204030204" pitchFamily="34" charset="0"/>
                <a:ea typeface="Calibri" panose="020F0502020204030204" pitchFamily="34" charset="0"/>
                <a:cs typeface="Times New Roman" panose="02020603050405020304" pitchFamily="18" charset="0"/>
              </a:rPr>
              <a:t>vroegsignalering</a:t>
            </a:r>
            <a:r>
              <a:rPr lang="nl-NL" b="1" kern="100" dirty="0">
                <a:latin typeface="Calibri" panose="020F0502020204030204" pitchFamily="34" charset="0"/>
                <a:ea typeface="Calibri" panose="020F0502020204030204" pitchFamily="34" charset="0"/>
                <a:cs typeface="Times New Roman" panose="02020603050405020304" pitchFamily="18" charset="0"/>
              </a:rPr>
              <a:t> en preventie</a:t>
            </a:r>
          </a:p>
          <a:p>
            <a:pPr marL="342900" lvl="0" indent="-342900">
              <a:lnSpc>
                <a:spcPct val="150000"/>
              </a:lnSpc>
              <a:spcAft>
                <a:spcPts val="800"/>
              </a:spcAft>
              <a:buFont typeface="Calibri" panose="020F0502020204030204" pitchFamily="34" charset="0"/>
              <a:buAutoNum type="arabicPeriod"/>
            </a:pPr>
            <a:r>
              <a:rPr lang="nl-NL" b="1" kern="100" dirty="0">
                <a:latin typeface="Calibri" panose="020F0502020204030204" pitchFamily="34" charset="0"/>
                <a:ea typeface="Calibri" panose="020F0502020204030204" pitchFamily="34" charset="0"/>
                <a:cs typeface="Times New Roman" panose="02020603050405020304" pitchFamily="18" charset="0"/>
              </a:rPr>
              <a:t>Bewustwording impact en omvang, monitoring van en door de keten van Huiselijk geweld en Kindermishandeling</a:t>
            </a:r>
          </a:p>
        </p:txBody>
      </p:sp>
    </p:spTree>
    <p:extLst>
      <p:ext uri="{BB962C8B-B14F-4D97-AF65-F5344CB8AC3E}">
        <p14:creationId xmlns:p14="http://schemas.microsoft.com/office/powerpoint/2010/main" val="1749638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hoek 10">
            <a:extLst>
              <a:ext uri="{FF2B5EF4-FFF2-40B4-BE49-F238E27FC236}">
                <a16:creationId xmlns:a16="http://schemas.microsoft.com/office/drawing/2014/main" id="{664F0A87-8892-73B0-2328-A65E9F96C112}"/>
              </a:ext>
            </a:extLst>
          </p:cNvPr>
          <p:cNvSpPr/>
          <p:nvPr/>
        </p:nvSpPr>
        <p:spPr>
          <a:xfrm>
            <a:off x="568968" y="1869133"/>
            <a:ext cx="9909110" cy="48251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endPar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Afbeelding 4" descr="Afbeelding met tekst, Lettertype, wit, Graphics&#10;&#10;Automatisch gegenereerde beschrijving">
            <a:extLst>
              <a:ext uri="{FF2B5EF4-FFF2-40B4-BE49-F238E27FC236}">
                <a16:creationId xmlns:a16="http://schemas.microsoft.com/office/drawing/2014/main" id="{1963D6F3-B191-08CA-AE95-AE3F7E0477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9454" y="5547713"/>
            <a:ext cx="1944469" cy="972235"/>
          </a:xfrm>
          <a:prstGeom prst="rect">
            <a:avLst/>
          </a:prstGeom>
          <a:ln>
            <a:noFill/>
          </a:ln>
        </p:spPr>
      </p:pic>
      <p:sp>
        <p:nvSpPr>
          <p:cNvPr id="19" name="Rechthoek 18">
            <a:extLst>
              <a:ext uri="{FF2B5EF4-FFF2-40B4-BE49-F238E27FC236}">
                <a16:creationId xmlns:a16="http://schemas.microsoft.com/office/drawing/2014/main" id="{5B4156B1-BEBD-A817-8EC5-83274906F089}"/>
              </a:ext>
            </a:extLst>
          </p:cNvPr>
          <p:cNvSpPr/>
          <p:nvPr/>
        </p:nvSpPr>
        <p:spPr>
          <a:xfrm>
            <a:off x="1839036" y="870732"/>
            <a:ext cx="9909110" cy="702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4400" b="1" dirty="0">
                <a:solidFill>
                  <a:schemeClr val="tx1">
                    <a:lumMod val="75000"/>
                    <a:lumOff val="25000"/>
                  </a:schemeClr>
                </a:solidFill>
                <a:latin typeface="Calibri" panose="020F0502020204030204" pitchFamily="34" charset="0"/>
                <a:ea typeface="Times New Roman" panose="02020603050405020304" pitchFamily="18" charset="0"/>
              </a:rPr>
              <a:t>Mensenhandel</a:t>
            </a:r>
            <a:endParaRPr lang="nl-NL" sz="1600" dirty="0">
              <a:solidFill>
                <a:schemeClr val="bg2">
                  <a:lumMod val="25000"/>
                </a:schemeClr>
              </a:solidFill>
              <a:effectLst/>
              <a:latin typeface="Calibri" panose="020F0502020204030204" pitchFamily="34" charset="0"/>
              <a:ea typeface="Times New Roman" panose="02020603050405020304" pitchFamily="18" charset="0"/>
            </a:endParaRPr>
          </a:p>
        </p:txBody>
      </p:sp>
      <p:sp>
        <p:nvSpPr>
          <p:cNvPr id="3" name="Tekstvak 2">
            <a:extLst>
              <a:ext uri="{FF2B5EF4-FFF2-40B4-BE49-F238E27FC236}">
                <a16:creationId xmlns:a16="http://schemas.microsoft.com/office/drawing/2014/main" id="{324C8BF2-E09D-6298-7D0B-1F0CB8899182}"/>
              </a:ext>
            </a:extLst>
          </p:cNvPr>
          <p:cNvSpPr txBox="1"/>
          <p:nvPr/>
        </p:nvSpPr>
        <p:spPr>
          <a:xfrm>
            <a:off x="757980" y="1585959"/>
            <a:ext cx="10759440" cy="4199226"/>
          </a:xfrm>
          <a:prstGeom prst="rect">
            <a:avLst/>
          </a:prstGeom>
          <a:noFill/>
        </p:spPr>
        <p:txBody>
          <a:bodyPr wrap="square">
            <a:spAutoFit/>
          </a:bodyPr>
          <a:lstStyle/>
          <a:p>
            <a:pPr>
              <a:lnSpc>
                <a:spcPct val="150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Voor alle gemeenten geldt dat zij een Aanpak Mensenhandel moeten hebben. In Twente is voor een gezamenlijke aanpak gekozen. </a:t>
            </a:r>
          </a:p>
          <a:p>
            <a:pPr>
              <a:lnSpc>
                <a:spcPct val="150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Aanpak Mensenhandel Twente: door alle gemeenten in het voorjaar van 2023 vastgesteld</a:t>
            </a:r>
          </a:p>
          <a:p>
            <a:pPr>
              <a:lnSpc>
                <a:spcPct val="150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In de aanpak: ambities en acties</a:t>
            </a:r>
          </a:p>
          <a:p>
            <a:pPr>
              <a:lnSpc>
                <a:spcPct val="150000"/>
              </a:lnSpc>
              <a:spcAft>
                <a:spcPts val="800"/>
              </a:spcAft>
            </a:pPr>
            <a:r>
              <a:rPr lang="nl-NL" sz="1800" b="1" kern="100" dirty="0">
                <a:effectLst/>
                <a:latin typeface="Calibri" panose="020F0502020204030204" pitchFamily="34" charset="0"/>
                <a:ea typeface="Calibri" panose="020F0502020204030204" pitchFamily="34" charset="0"/>
                <a:cs typeface="Times New Roman" panose="02020603050405020304" pitchFamily="18" charset="0"/>
              </a:rPr>
              <a:t>Prioriteit themagroep: </a:t>
            </a: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organisatie van voldoende en passende opvangplekken voor slachtoffers (samen met het kenniscentrum)</a:t>
            </a:r>
          </a:p>
          <a:p>
            <a:pPr>
              <a:lnSpc>
                <a:spcPct val="150000"/>
              </a:lnSpc>
            </a:pPr>
            <a:r>
              <a:rPr lang="nl-NL" sz="1800" dirty="0">
                <a:effectLst/>
                <a:latin typeface="Calibri" panose="020F0502020204030204" pitchFamily="34" charset="0"/>
                <a:ea typeface="Calibri" panose="020F0502020204030204" pitchFamily="34" charset="0"/>
                <a:cs typeface="Times New Roman" panose="02020603050405020304" pitchFamily="18" charset="0"/>
              </a:rPr>
              <a:t>Belangrijk onderdeel van de aanpak is </a:t>
            </a:r>
            <a:r>
              <a:rPr lang="nl-NL" sz="1800" b="1" dirty="0">
                <a:effectLst/>
                <a:latin typeface="Calibri" panose="020F0502020204030204" pitchFamily="34" charset="0"/>
                <a:ea typeface="Calibri" panose="020F0502020204030204" pitchFamily="34" charset="0"/>
                <a:cs typeface="Times New Roman" panose="02020603050405020304" pitchFamily="18" charset="0"/>
              </a:rPr>
              <a:t>aandacht voor mensenhandel</a:t>
            </a:r>
            <a:r>
              <a:rPr lang="nl-NL" sz="1800" dirty="0">
                <a:effectLst/>
                <a:latin typeface="Calibri" panose="020F0502020204030204" pitchFamily="34" charset="0"/>
                <a:ea typeface="Calibri" panose="020F0502020204030204" pitchFamily="34" charset="0"/>
                <a:cs typeface="Times New Roman" panose="02020603050405020304" pitchFamily="18" charset="0"/>
              </a:rPr>
              <a:t>: Kenniscentrum Mensenhandel Twente zorgt voor meer bewustwording over mensenhandel in de samenleving door publiekscampagnes en via </a:t>
            </a:r>
            <a:r>
              <a:rPr lang="nl-NL" sz="1800" dirty="0" err="1">
                <a:effectLst/>
                <a:latin typeface="Calibri" panose="020F0502020204030204" pitchFamily="34" charset="0"/>
                <a:ea typeface="Calibri" panose="020F0502020204030204" pitchFamily="34" charset="0"/>
                <a:cs typeface="Times New Roman" panose="02020603050405020304" pitchFamily="18" charset="0"/>
              </a:rPr>
              <a:t>social</a:t>
            </a:r>
            <a:r>
              <a:rPr lang="nl-NL" sz="1800" dirty="0">
                <a:effectLst/>
                <a:latin typeface="Calibri" panose="020F0502020204030204" pitchFamily="34" charset="0"/>
                <a:ea typeface="Calibri" panose="020F0502020204030204" pitchFamily="34" charset="0"/>
                <a:cs typeface="Times New Roman" panose="02020603050405020304" pitchFamily="18" charset="0"/>
              </a:rPr>
              <a:t> media. In de week van 5 december jl. twee weken lang campagne in Twente ‘Onzichtbaar maar waar’</a:t>
            </a:r>
            <a:endParaRPr lang="nl-NL" b="1" kern="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0519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hoek 10">
            <a:extLst>
              <a:ext uri="{FF2B5EF4-FFF2-40B4-BE49-F238E27FC236}">
                <a16:creationId xmlns:a16="http://schemas.microsoft.com/office/drawing/2014/main" id="{664F0A87-8892-73B0-2328-A65E9F96C112}"/>
              </a:ext>
            </a:extLst>
          </p:cNvPr>
          <p:cNvSpPr/>
          <p:nvPr/>
        </p:nvSpPr>
        <p:spPr>
          <a:xfrm>
            <a:off x="568968" y="1869133"/>
            <a:ext cx="9909110" cy="48251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endPar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Afbeelding 4" descr="Afbeelding met tekst, Lettertype, wit, Graphics&#10;&#10;Automatisch gegenereerde beschrijving">
            <a:extLst>
              <a:ext uri="{FF2B5EF4-FFF2-40B4-BE49-F238E27FC236}">
                <a16:creationId xmlns:a16="http://schemas.microsoft.com/office/drawing/2014/main" id="{1963D6F3-B191-08CA-AE95-AE3F7E0477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9454" y="5547713"/>
            <a:ext cx="1944469" cy="972235"/>
          </a:xfrm>
          <a:prstGeom prst="rect">
            <a:avLst/>
          </a:prstGeom>
          <a:ln>
            <a:noFill/>
          </a:ln>
        </p:spPr>
      </p:pic>
      <p:sp>
        <p:nvSpPr>
          <p:cNvPr id="19" name="Rechthoek 18">
            <a:extLst>
              <a:ext uri="{FF2B5EF4-FFF2-40B4-BE49-F238E27FC236}">
                <a16:creationId xmlns:a16="http://schemas.microsoft.com/office/drawing/2014/main" id="{5B4156B1-BEBD-A817-8EC5-83274906F089}"/>
              </a:ext>
            </a:extLst>
          </p:cNvPr>
          <p:cNvSpPr/>
          <p:nvPr/>
        </p:nvSpPr>
        <p:spPr>
          <a:xfrm>
            <a:off x="1839036" y="870732"/>
            <a:ext cx="9909110" cy="702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4400" b="1" dirty="0">
                <a:solidFill>
                  <a:schemeClr val="tx1">
                    <a:lumMod val="75000"/>
                    <a:lumOff val="25000"/>
                  </a:schemeClr>
                </a:solidFill>
                <a:latin typeface="Calibri" panose="020F0502020204030204" pitchFamily="34" charset="0"/>
                <a:ea typeface="Times New Roman" panose="02020603050405020304" pitchFamily="18" charset="0"/>
              </a:rPr>
              <a:t>Jeugd</a:t>
            </a:r>
            <a:endParaRPr lang="nl-NL" sz="1600" dirty="0">
              <a:solidFill>
                <a:schemeClr val="bg2">
                  <a:lumMod val="25000"/>
                </a:schemeClr>
              </a:solidFill>
              <a:effectLst/>
              <a:latin typeface="Calibri" panose="020F0502020204030204" pitchFamily="34" charset="0"/>
              <a:ea typeface="Times New Roman" panose="02020603050405020304" pitchFamily="18" charset="0"/>
            </a:endParaRPr>
          </a:p>
        </p:txBody>
      </p:sp>
      <p:sp>
        <p:nvSpPr>
          <p:cNvPr id="3" name="Tekstvak 2">
            <a:extLst>
              <a:ext uri="{FF2B5EF4-FFF2-40B4-BE49-F238E27FC236}">
                <a16:creationId xmlns:a16="http://schemas.microsoft.com/office/drawing/2014/main" id="{324C8BF2-E09D-6298-7D0B-1F0CB8899182}"/>
              </a:ext>
            </a:extLst>
          </p:cNvPr>
          <p:cNvSpPr txBox="1"/>
          <p:nvPr/>
        </p:nvSpPr>
        <p:spPr>
          <a:xfrm>
            <a:off x="863592" y="1608810"/>
            <a:ext cx="10759440" cy="4452501"/>
          </a:xfrm>
          <a:prstGeom prst="rect">
            <a:avLst/>
          </a:prstGeom>
          <a:noFill/>
        </p:spPr>
        <p:txBody>
          <a:bodyPr wrap="square">
            <a:spAutoFit/>
          </a:bodyPr>
          <a:lstStyle/>
          <a:p>
            <a:pPr>
              <a:spcAft>
                <a:spcPts val="800"/>
              </a:spcAft>
            </a:pPr>
            <a:endParaRPr lang="nl-NL" sz="18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Twente heeft een regionaal programmaplan 2023-2026 voor de aanpak van jeugdcriminaliteit. 3 deelprojecten:</a:t>
            </a:r>
          </a:p>
          <a:p>
            <a:pPr lvl="0"/>
            <a:r>
              <a:rPr lang="nl-NL" sz="1800" b="1" dirty="0">
                <a:effectLst/>
                <a:latin typeface="Calibri" panose="020F0502020204030204" pitchFamily="34" charset="0"/>
                <a:ea typeface="Calibri" panose="020F0502020204030204" pitchFamily="34" charset="0"/>
                <a:cs typeface="Times New Roman" panose="02020603050405020304" pitchFamily="18" charset="0"/>
              </a:rPr>
              <a:t>1. Doorlopende leerlijn jeugd (onderdeel coalitieakkoord Provincie): </a:t>
            </a:r>
            <a:r>
              <a:rPr lang="nl-NL" sz="1800" dirty="0">
                <a:effectLst/>
                <a:latin typeface="Calibri" panose="020F0502020204030204" pitchFamily="34" charset="0"/>
                <a:ea typeface="Calibri" panose="020F0502020204030204" pitchFamily="34" charset="0"/>
                <a:cs typeface="Times New Roman" panose="02020603050405020304" pitchFamily="18" charset="0"/>
              </a:rPr>
              <a:t>Jongeren van ongeveer 10 tot 17 willen we tijdens ieder leerjaar een lesprogramma aanbieden om hen weerbaar te maken tegen de verleidingen van criminaliteit. Samenwerking met IJsselland. </a:t>
            </a:r>
          </a:p>
          <a:p>
            <a:pPr lvl="0"/>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lvl="0"/>
            <a:r>
              <a:rPr lang="nl-NL" sz="1800" b="1" dirty="0">
                <a:effectLst/>
                <a:latin typeface="Calibri" panose="020F0502020204030204" pitchFamily="34" charset="0"/>
                <a:ea typeface="Calibri" panose="020F0502020204030204" pitchFamily="34" charset="0"/>
                <a:cs typeface="Times New Roman" panose="02020603050405020304" pitchFamily="18" charset="0"/>
              </a:rPr>
              <a:t>2. Ontwikkeling integraal Dashboard: </a:t>
            </a:r>
            <a:r>
              <a:rPr lang="nl-NL" sz="1800" dirty="0">
                <a:effectLst/>
                <a:latin typeface="Calibri" panose="020F0502020204030204" pitchFamily="34" charset="0"/>
                <a:ea typeface="Calibri" panose="020F0502020204030204" pitchFamily="34" charset="0"/>
                <a:cs typeface="Times New Roman" panose="02020603050405020304" pitchFamily="18" charset="0"/>
              </a:rPr>
              <a:t>Er is veel informatie/data voor handen over jeugd in zowel het zorg- als het veiligheidsdomein. Het Kennispunt Twente gaat onderzoeken welke informatie opgenomen mag/kan worden in een integraal dashboard. Financiën J&amp;V.</a:t>
            </a:r>
          </a:p>
          <a:p>
            <a:pPr lvl="0"/>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lvl="0"/>
            <a:r>
              <a:rPr lang="nl-NL" sz="1800" b="1" dirty="0">
                <a:effectLst/>
                <a:latin typeface="Calibri" panose="020F0502020204030204" pitchFamily="34" charset="0"/>
                <a:ea typeface="Calibri" panose="020F0502020204030204" pitchFamily="34" charset="0"/>
                <a:cs typeface="Times New Roman" panose="02020603050405020304" pitchFamily="18" charset="0"/>
              </a:rPr>
              <a:t>3. Gemeentelijk </a:t>
            </a:r>
            <a:r>
              <a:rPr lang="nl-NL" sz="1800" b="1" dirty="0" err="1">
                <a:effectLst/>
                <a:latin typeface="Calibri" panose="020F0502020204030204" pitchFamily="34" charset="0"/>
                <a:ea typeface="Calibri" panose="020F0502020204030204" pitchFamily="34" charset="0"/>
                <a:cs typeface="Times New Roman" panose="02020603050405020304" pitchFamily="18" charset="0"/>
              </a:rPr>
              <a:t>vroegsignaleringsoverleg</a:t>
            </a:r>
            <a:r>
              <a:rPr lang="nl-NL" sz="1800" b="1" dirty="0">
                <a:effectLst/>
                <a:latin typeface="Calibri" panose="020F0502020204030204" pitchFamily="34" charset="0"/>
                <a:ea typeface="Calibri" panose="020F0502020204030204" pitchFamily="34" charset="0"/>
                <a:cs typeface="Times New Roman" panose="02020603050405020304" pitchFamily="18" charset="0"/>
              </a:rPr>
              <a:t> jeugd: </a:t>
            </a:r>
            <a:r>
              <a:rPr lang="nl-NL" sz="1800" dirty="0">
                <a:effectLst/>
                <a:latin typeface="Calibri" panose="020F0502020204030204" pitchFamily="34" charset="0"/>
                <a:ea typeface="Calibri" panose="020F0502020204030204" pitchFamily="34" charset="0"/>
                <a:cs typeface="Times New Roman" panose="02020603050405020304" pitchFamily="18" charset="0"/>
              </a:rPr>
              <a:t>Met alle 14 gemeenten is afgesproken om in de zomer 2024 lokaal een werkend </a:t>
            </a:r>
            <a:r>
              <a:rPr lang="nl-NL" sz="1800" dirty="0" err="1">
                <a:effectLst/>
                <a:latin typeface="Calibri" panose="020F0502020204030204" pitchFamily="34" charset="0"/>
                <a:ea typeface="Calibri" panose="020F0502020204030204" pitchFamily="34" charset="0"/>
                <a:cs typeface="Times New Roman" panose="02020603050405020304" pitchFamily="18" charset="0"/>
              </a:rPr>
              <a:t>vroegsignaleringsoverleg</a:t>
            </a:r>
            <a:r>
              <a:rPr lang="nl-NL" sz="1800" dirty="0">
                <a:effectLst/>
                <a:latin typeface="Calibri" panose="020F0502020204030204" pitchFamily="34" charset="0"/>
                <a:ea typeface="Calibri" panose="020F0502020204030204" pitchFamily="34" charset="0"/>
                <a:cs typeface="Times New Roman" panose="02020603050405020304" pitchFamily="18" charset="0"/>
              </a:rPr>
              <a:t> operationeel te hebben. Er worden werkzame producten voor een lokaal in te richten </a:t>
            </a:r>
            <a:r>
              <a:rPr lang="nl-NL" sz="1800" dirty="0" err="1">
                <a:effectLst/>
                <a:latin typeface="Calibri" panose="020F0502020204030204" pitchFamily="34" charset="0"/>
                <a:ea typeface="Calibri" panose="020F0502020204030204" pitchFamily="34" charset="0"/>
                <a:cs typeface="Times New Roman" panose="02020603050405020304" pitchFamily="18" charset="0"/>
              </a:rPr>
              <a:t>vroegsignaleringsoverleg</a:t>
            </a:r>
            <a:r>
              <a:rPr lang="nl-NL" sz="1800" dirty="0">
                <a:effectLst/>
                <a:latin typeface="Calibri" panose="020F0502020204030204" pitchFamily="34" charset="0"/>
                <a:ea typeface="Calibri" panose="020F0502020204030204" pitchFamily="34" charset="0"/>
                <a:cs typeface="Times New Roman" panose="02020603050405020304" pitchFamily="18" charset="0"/>
              </a:rPr>
              <a:t> ontwikkeld en gedeeld. Het ministerie van J&amp;V doet een integrale check op de documenten, onder andere op de AVG en de Wet Politiegegevens. </a:t>
            </a:r>
            <a:r>
              <a:rPr lang="nl-NL" dirty="0">
                <a:latin typeface="Calibri" panose="020F0502020204030204" pitchFamily="34" charset="0"/>
                <a:ea typeface="Calibri" panose="020F0502020204030204" pitchFamily="34" charset="0"/>
                <a:cs typeface="Times New Roman" panose="02020603050405020304" pitchFamily="18" charset="0"/>
              </a:rPr>
              <a:t>Begin april</a:t>
            </a:r>
            <a:r>
              <a:rPr lang="nl-NL" sz="1800" dirty="0">
                <a:effectLst/>
                <a:latin typeface="Calibri" panose="020F0502020204030204" pitchFamily="34" charset="0"/>
                <a:ea typeface="Calibri" panose="020F0502020204030204" pitchFamily="34" charset="0"/>
                <a:cs typeface="Times New Roman" panose="02020603050405020304" pitchFamily="18" charset="0"/>
              </a:rPr>
              <a:t> 2024 is er een Startbijeenkomst Triagetafel Jeugd belegd.</a:t>
            </a:r>
            <a:endParaRPr lang="nl-NL"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1934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D5617F-A2C4-E13A-FE2F-B47ACDA9EAD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B9682F4-DD85-4CEF-03A4-ABEF28762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33DD1730-32C8-B7D2-7F57-68A1EABEE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FE544FA4-C76D-220C-15F2-147BB7DD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EFDE5D8-B777-47F2-B72A-0012165A7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03AAE79-0A56-58EA-2903-B592E43D2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8C6B38B1-CF17-2183-AAD9-D792D48B8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94A02729-9FBA-D10F-AAD0-BAAC862EF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hoek 10">
            <a:extLst>
              <a:ext uri="{FF2B5EF4-FFF2-40B4-BE49-F238E27FC236}">
                <a16:creationId xmlns:a16="http://schemas.microsoft.com/office/drawing/2014/main" id="{CD754C64-4037-2EAD-E6A6-A4F56E98D7DF}"/>
              </a:ext>
            </a:extLst>
          </p:cNvPr>
          <p:cNvSpPr/>
          <p:nvPr/>
        </p:nvSpPr>
        <p:spPr>
          <a:xfrm>
            <a:off x="568968" y="1869133"/>
            <a:ext cx="9909110" cy="48251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pPr>
            <a:endParaRPr lang="nl-NL" sz="18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Afbeelding 4" descr="Afbeelding met tekst, Lettertype, wit, Graphics&#10;&#10;Automatisch gegenereerde beschrijving">
            <a:extLst>
              <a:ext uri="{FF2B5EF4-FFF2-40B4-BE49-F238E27FC236}">
                <a16:creationId xmlns:a16="http://schemas.microsoft.com/office/drawing/2014/main" id="{66364FC1-6A3E-8D11-EF5B-E4469FA2EB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9454" y="5547713"/>
            <a:ext cx="1944469" cy="972235"/>
          </a:xfrm>
          <a:prstGeom prst="rect">
            <a:avLst/>
          </a:prstGeom>
          <a:ln>
            <a:noFill/>
          </a:ln>
        </p:spPr>
      </p:pic>
      <p:sp>
        <p:nvSpPr>
          <p:cNvPr id="19" name="Rechthoek 18">
            <a:extLst>
              <a:ext uri="{FF2B5EF4-FFF2-40B4-BE49-F238E27FC236}">
                <a16:creationId xmlns:a16="http://schemas.microsoft.com/office/drawing/2014/main" id="{E13B5BEC-DFAA-DAE1-599E-FFC61CFD8FD5}"/>
              </a:ext>
            </a:extLst>
          </p:cNvPr>
          <p:cNvSpPr/>
          <p:nvPr/>
        </p:nvSpPr>
        <p:spPr>
          <a:xfrm>
            <a:off x="1839036" y="870732"/>
            <a:ext cx="9909110" cy="7022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4400" b="1" dirty="0">
                <a:solidFill>
                  <a:schemeClr val="tx1">
                    <a:lumMod val="75000"/>
                    <a:lumOff val="25000"/>
                  </a:schemeClr>
                </a:solidFill>
                <a:latin typeface="Calibri" panose="020F0502020204030204" pitchFamily="34" charset="0"/>
                <a:ea typeface="Times New Roman" panose="02020603050405020304" pitchFamily="18" charset="0"/>
              </a:rPr>
              <a:t>Werkgroep versteviging ZVHT</a:t>
            </a:r>
            <a:endParaRPr lang="nl-NL" sz="1600" dirty="0">
              <a:solidFill>
                <a:schemeClr val="bg2">
                  <a:lumMod val="25000"/>
                </a:schemeClr>
              </a:solidFill>
              <a:effectLst/>
              <a:latin typeface="Calibri" panose="020F0502020204030204" pitchFamily="34" charset="0"/>
              <a:ea typeface="Times New Roman" panose="02020603050405020304" pitchFamily="18" charset="0"/>
            </a:endParaRPr>
          </a:p>
        </p:txBody>
      </p:sp>
      <p:pic>
        <p:nvPicPr>
          <p:cNvPr id="4" name="Afbeelding 3">
            <a:extLst>
              <a:ext uri="{FF2B5EF4-FFF2-40B4-BE49-F238E27FC236}">
                <a16:creationId xmlns:a16="http://schemas.microsoft.com/office/drawing/2014/main" id="{ED72A7FD-722D-8A16-CC3D-679EF94D5A23}"/>
              </a:ext>
            </a:extLst>
          </p:cNvPr>
          <p:cNvPicPr>
            <a:picLocks noChangeAspect="1"/>
          </p:cNvPicPr>
          <p:nvPr/>
        </p:nvPicPr>
        <p:blipFill>
          <a:blip r:embed="rId4"/>
          <a:stretch>
            <a:fillRect/>
          </a:stretch>
        </p:blipFill>
        <p:spPr>
          <a:xfrm>
            <a:off x="1839036" y="1870163"/>
            <a:ext cx="7517607" cy="4615175"/>
          </a:xfrm>
          <a:prstGeom prst="rect">
            <a:avLst/>
          </a:prstGeom>
        </p:spPr>
      </p:pic>
    </p:spTree>
    <p:extLst>
      <p:ext uri="{BB962C8B-B14F-4D97-AF65-F5344CB8AC3E}">
        <p14:creationId xmlns:p14="http://schemas.microsoft.com/office/powerpoint/2010/main" val="2189495074"/>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E69ED0CFB9834459C5B62AAEA3526C9" ma:contentTypeVersion="20" ma:contentTypeDescription="Een nieuw document maken." ma:contentTypeScope="" ma:versionID="75e5182ee2df552612eaccb1bb4544ff">
  <xsd:schema xmlns:xsd="http://www.w3.org/2001/XMLSchema" xmlns:xs="http://www.w3.org/2001/XMLSchema" xmlns:p="http://schemas.microsoft.com/office/2006/metadata/properties" xmlns:ns1="http://schemas.microsoft.com/sharepoint/v3" xmlns:ns2="dfd8b55d-58af-411f-9b6f-7506e4875188" xmlns:ns3="f34e1353-f10d-4572-98ba-2a58ec815605" targetNamespace="http://schemas.microsoft.com/office/2006/metadata/properties" ma:root="true" ma:fieldsID="9c1d5d7b02d7e51c83353d9de3e96804" ns1:_="" ns2:_="" ns3:_="">
    <xsd:import namespace="http://schemas.microsoft.com/sharepoint/v3"/>
    <xsd:import namespace="dfd8b55d-58af-411f-9b6f-7506e4875188"/>
    <xsd:import namespace="f34e1353-f10d-4572-98ba-2a58ec815605"/>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Eigenschappen van het geïntegreerd beleid voor naleving" ma:hidden="true" ma:internalName="_ip_UnifiedCompliancePolicyProperties">
      <xsd:simpleType>
        <xsd:restriction base="dms:Note"/>
      </xsd:simpleType>
    </xsd:element>
    <xsd:element name="_ip_UnifiedCompliancePolicyUIAction" ma:index="9" nillable="true" ma:displayName="Actie van de gebruikersinterface van het geïntegreerd beleid voor naleving"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fd8b55d-58af-411f-9b6f-7506e487518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Afbeeldingtags" ma:readOnly="false" ma:fieldId="{5cf76f15-5ced-4ddc-b409-7134ff3c332f}" ma:taxonomyMulti="true" ma:sspId="e495eb79-ce0f-48e3-9609-740d9e1d7d9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34e1353-f10d-4572-98ba-2a58ec815605" elementFormDefault="qualified">
    <xsd:import namespace="http://schemas.microsoft.com/office/2006/documentManagement/types"/>
    <xsd:import namespace="http://schemas.microsoft.com/office/infopath/2007/PartnerControls"/>
    <xsd:element name="SharedWithUsers" ma:index="2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Gedeeld met details" ma:internalName="SharedWithDetails" ma:readOnly="true">
      <xsd:simpleType>
        <xsd:restriction base="dms:Note">
          <xsd:maxLength value="255"/>
        </xsd:restriction>
      </xsd:simpleType>
    </xsd:element>
    <xsd:element name="TaxCatchAll" ma:index="25" nillable="true" ma:displayName="Taxonomy Catch All Column" ma:hidden="true" ma:list="{f6e3440e-e346-43ed-9c9b-d90c78dcbebf}" ma:internalName="TaxCatchAll" ma:showField="CatchAllData" ma:web="f34e1353-f10d-4572-98ba-2a58ec81560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f34e1353-f10d-4572-98ba-2a58ec815605" xsi:nil="true"/>
    <_ip_UnifiedCompliancePolicyProperties xmlns="http://schemas.microsoft.com/sharepoint/v3" xsi:nil="true"/>
    <lcf76f155ced4ddcb4097134ff3c332f xmlns="dfd8b55d-58af-411f-9b6f-7506e487518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A25BD38-3EF0-47B0-8B2F-012A75D5E700}">
  <ds:schemaRefs>
    <ds:schemaRef ds:uri="http://schemas.microsoft.com/sharepoint/v3/contenttype/forms"/>
  </ds:schemaRefs>
</ds:datastoreItem>
</file>

<file path=customXml/itemProps2.xml><?xml version="1.0" encoding="utf-8"?>
<ds:datastoreItem xmlns:ds="http://schemas.openxmlformats.org/officeDocument/2006/customXml" ds:itemID="{B760C7CC-97DB-4B69-BF3D-BDF394647D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fd8b55d-58af-411f-9b6f-7506e4875188"/>
    <ds:schemaRef ds:uri="f34e1353-f10d-4572-98ba-2a58ec8156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CDF6E29-0065-4BA7-9385-41C373690359}">
  <ds:schemaRefs>
    <ds:schemaRef ds:uri="http://schemas.microsoft.com/office/2006/metadata/properties"/>
    <ds:schemaRef ds:uri="http://schemas.microsoft.com/office/infopath/2007/PartnerControls"/>
    <ds:schemaRef ds:uri="http://schemas.microsoft.com/sharepoint/v3"/>
    <ds:schemaRef ds:uri="f34e1353-f10d-4572-98ba-2a58ec815605"/>
    <ds:schemaRef ds:uri="dfd8b55d-58af-411f-9b6f-7506e4875188"/>
  </ds:schemaRefs>
</ds:datastoreItem>
</file>

<file path=docProps/app.xml><?xml version="1.0" encoding="utf-8"?>
<Properties xmlns="http://schemas.openxmlformats.org/officeDocument/2006/extended-properties" xmlns:vt="http://schemas.openxmlformats.org/officeDocument/2006/docPropsVTypes">
  <Template/>
  <TotalTime>857</TotalTime>
  <Words>2329</Words>
  <Application>Microsoft Office PowerPoint</Application>
  <PresentationFormat>Breedbeeld</PresentationFormat>
  <Paragraphs>229</Paragraphs>
  <Slides>26</Slides>
  <Notes>18</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26</vt:i4>
      </vt:variant>
    </vt:vector>
  </HeadingPairs>
  <TitlesOfParts>
    <vt:vector size="32" baseType="lpstr">
      <vt:lpstr>Arial</vt:lpstr>
      <vt:lpstr>Calibri</vt:lpstr>
      <vt:lpstr>Calibri Light</vt:lpstr>
      <vt:lpstr>Courier New</vt:lpstr>
      <vt:lpstr>Wingdings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Veiligheidsregio Twente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Katleen Horck - Brummelhuis</dc:creator>
  <cp:lastModifiedBy>Katleen Horck - Brummelhuis</cp:lastModifiedBy>
  <cp:revision>6</cp:revision>
  <dcterms:created xsi:type="dcterms:W3CDTF">2023-11-16T12:00:16Z</dcterms:created>
  <dcterms:modified xsi:type="dcterms:W3CDTF">2024-04-02T09:47:56Z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8f49481-729f-4c25-9d76-7e756a23b236_Enabled">
    <vt:lpwstr>true</vt:lpwstr>
  </property>
  <property fmtid="{D5CDD505-2E9C-101B-9397-08002B2CF9AE}" pid="3" name="MSIP_Label_e8f49481-729f-4c25-9d76-7e756a23b236_SetDate">
    <vt:lpwstr>2023-11-16T12:02:23Z</vt:lpwstr>
  </property>
  <property fmtid="{D5CDD505-2E9C-101B-9397-08002B2CF9AE}" pid="4" name="MSIP_Label_e8f49481-729f-4c25-9d76-7e756a23b236_Method">
    <vt:lpwstr>Standard</vt:lpwstr>
  </property>
  <property fmtid="{D5CDD505-2E9C-101B-9397-08002B2CF9AE}" pid="5" name="MSIP_Label_e8f49481-729f-4c25-9d76-7e756a23b236_Name">
    <vt:lpwstr>General</vt:lpwstr>
  </property>
  <property fmtid="{D5CDD505-2E9C-101B-9397-08002B2CF9AE}" pid="6" name="MSIP_Label_e8f49481-729f-4c25-9d76-7e756a23b236_SiteId">
    <vt:lpwstr>b0797616-7833-4d18-8c72-0c75eddaa9dc</vt:lpwstr>
  </property>
  <property fmtid="{D5CDD505-2E9C-101B-9397-08002B2CF9AE}" pid="7" name="MSIP_Label_e8f49481-729f-4c25-9d76-7e756a23b236_ActionId">
    <vt:lpwstr>65b7cb2d-7000-42f7-aff4-947167372acd</vt:lpwstr>
  </property>
  <property fmtid="{D5CDD505-2E9C-101B-9397-08002B2CF9AE}" pid="8" name="MSIP_Label_e8f49481-729f-4c25-9d76-7e756a23b236_ContentBits">
    <vt:lpwstr>0</vt:lpwstr>
  </property>
  <property fmtid="{D5CDD505-2E9C-101B-9397-08002B2CF9AE}" pid="9" name="ContentTypeId">
    <vt:lpwstr>0x010100EE69ED0CFB9834459C5B62AAEA3526C9</vt:lpwstr>
  </property>
  <property fmtid="{D5CDD505-2E9C-101B-9397-08002B2CF9AE}" pid="10" name="MediaServiceImageTags">
    <vt:lpwstr/>
  </property>
</Properties>
</file>