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757" r:id="rId5"/>
  </p:sldMasterIdLst>
  <p:notesMasterIdLst>
    <p:notesMasterId r:id="rId7"/>
  </p:notesMasterIdLst>
  <p:handoutMasterIdLst>
    <p:handoutMasterId r:id="rId8"/>
  </p:handoutMasterIdLst>
  <p:sldIdLst>
    <p:sldId id="257" r:id="rId6"/>
  </p:sldIdLst>
  <p:sldSz cx="9144000" cy="5143500" type="screen16x9"/>
  <p:notesSz cx="6858000" cy="9144000"/>
  <p:embeddedFontLst>
    <p:embeddedFont>
      <p:font typeface="Montserrat" panose="00000500000000000000" pitchFamily="2" charset="0"/>
      <p:regular r:id="rId9"/>
      <p:bold r:id="rId10"/>
      <p:italic r:id="rId11"/>
      <p:boldItalic r:id="rId12"/>
    </p:embeddedFont>
    <p:embeddedFont>
      <p:font typeface="Montserrat Light" panose="00000400000000000000" pitchFamily="2" charset="0"/>
      <p:regular r:id="rId13"/>
      <p:italic r:id="rId14"/>
    </p:embeddedFont>
    <p:embeddedFont>
      <p:font typeface="Montserrat Medium" panose="00000600000000000000" pitchFamily="2" charset="0"/>
      <p:regular r:id="rId15"/>
      <p:italic r:id="rId16"/>
    </p:embeddedFont>
    <p:embeddedFont>
      <p:font typeface="Montserrat SemiBold" panose="00000700000000000000" pitchFamily="2" charset="0"/>
      <p:regular r:id="rId17"/>
      <p:bold r:id="rId18"/>
      <p:italic r:id="rId19"/>
      <p:boldItalic r:id="rId20"/>
    </p:embeddedFont>
    <p:embeddedFont>
      <p:font typeface="Verdana" panose="020B0604030504040204" pitchFamily="34" charset="0"/>
      <p:regular r:id="rId21"/>
      <p:bold r:id="rId22"/>
      <p:italic r:id="rId23"/>
      <p:boldItalic r:id="rId24"/>
    </p:embeddedFont>
  </p:embeddedFontLst>
  <p:defaultTextStyle>
    <a:defPPr>
      <a:defRPr lang="nl-NL"/>
    </a:defPPr>
    <a:lvl1pPr marL="0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892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783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675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566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457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348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240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132" algn="l" defTabSz="685783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AFA"/>
    <a:srgbClr val="C3F1CF"/>
    <a:srgbClr val="DCDCDC"/>
    <a:srgbClr val="C8C8C8"/>
    <a:srgbClr val="646464"/>
    <a:srgbClr val="89D79B"/>
    <a:srgbClr val="00AAEA"/>
    <a:srgbClr val="F2EDDB"/>
    <a:srgbClr val="D90052"/>
    <a:srgbClr val="F0E4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6FCA283-93B1-4E46-B562-41AA719BF49D}" v="8" dt="2024-06-18T12:20:24.2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ijl, gemiddeld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ijl, gemiddeld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39"/>
  </p:normalViewPr>
  <p:slideViewPr>
    <p:cSldViewPr snapToGrid="0" showGuides="1">
      <p:cViewPr varScale="1">
        <p:scale>
          <a:sx n="140" d="100"/>
          <a:sy n="140" d="100"/>
        </p:scale>
        <p:origin x="810" y="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65" d="100"/>
          <a:sy n="65" d="100"/>
        </p:scale>
        <p:origin x="2102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font" Target="fonts/font10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13.fntdata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font" Target="fonts/font8.fntdata"/><Relationship Id="rId20" Type="http://schemas.openxmlformats.org/officeDocument/2006/relationships/font" Target="fonts/font12.fntdata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font" Target="fonts/font3.fntdata"/><Relationship Id="rId24" Type="http://schemas.openxmlformats.org/officeDocument/2006/relationships/font" Target="fonts/font16.fntdata"/><Relationship Id="rId5" Type="http://schemas.openxmlformats.org/officeDocument/2006/relationships/slideMaster" Target="slideMasters/slideMaster1.xml"/><Relationship Id="rId15" Type="http://schemas.openxmlformats.org/officeDocument/2006/relationships/font" Target="fonts/font7.fntdata"/><Relationship Id="rId23" Type="http://schemas.openxmlformats.org/officeDocument/2006/relationships/font" Target="fonts/font15.fntdata"/><Relationship Id="rId28" Type="http://schemas.openxmlformats.org/officeDocument/2006/relationships/tableStyles" Target="tableStyles.xml"/><Relationship Id="rId10" Type="http://schemas.openxmlformats.org/officeDocument/2006/relationships/font" Target="fonts/font2.fntdata"/><Relationship Id="rId19" Type="http://schemas.openxmlformats.org/officeDocument/2006/relationships/font" Target="fonts/font11.fntdata"/><Relationship Id="rId4" Type="http://schemas.openxmlformats.org/officeDocument/2006/relationships/customXml" Target="../customXml/item4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font" Target="fonts/font14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9D163D26-1FD2-3B60-AEE0-F261D7EE1A2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BBD58174-63DA-FB03-50A0-13FC939199D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02F633-CAE1-5244-8EC8-F85DCA05C8A3}" type="datetimeFigureOut">
              <a:rPr lang="nl-NL" smtClean="0"/>
              <a:t>18-6-2024</a:t>
            </a:fld>
            <a:endParaRPr lang="nl-NL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52DC375-3584-8F98-C0AF-9BE41FF856F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5CBB629-04BE-180A-09F0-DC1B84CA2AB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A3BDBD-BF92-414E-BB0F-332BC74036A3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32985402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690D7-9AEE-A948-BD81-A62B7FC1ADFC}" type="datetimeFigureOut">
              <a:rPr lang="nl-NL" smtClean="0"/>
              <a:t>18-6-2024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233249-1523-CD4C-B736-AA1850428A6B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6072144"/>
      </p:ext>
    </p:extLst>
  </p:cSld>
  <p:clrMap bg1="lt1" tx1="dk1" bg2="lt2" tx2="dk2" accent1="accent1" accent2="accent2" accent3="accent3" accent4="accent4" accent5="accent5" accent6="accent6" hlink="hlink" folHlink="folHlink"/>
  <p:hf sldNum="0"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dirty="0"/>
              <a:t>Titelslide zonder foto</a:t>
            </a:r>
          </a:p>
          <a:p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915434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lide met 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jdelijke aanduiding voor afbeelding 84">
            <a:extLst>
              <a:ext uri="{FF2B5EF4-FFF2-40B4-BE49-F238E27FC236}">
                <a16:creationId xmlns:a16="http://schemas.microsoft.com/office/drawing/2014/main" id="{07C242B3-55D0-7E10-7B55-6EA907C5CF27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640197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0 w 9144000"/>
              <a:gd name="connsiteY3" fmla="*/ 5143500 h 5143500"/>
              <a:gd name="connsiteX4" fmla="*/ 0 w 9144000"/>
              <a:gd name="connsiteY4" fmla="*/ 2778337 h 5143500"/>
              <a:gd name="connsiteX5" fmla="*/ 1206840 w 9144000"/>
              <a:gd name="connsiteY5" fmla="*/ 922719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5143500">
                <a:moveTo>
                  <a:pt x="640197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lnTo>
                  <a:pt x="0" y="2778337"/>
                </a:lnTo>
                <a:lnTo>
                  <a:pt x="1206840" y="922719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anchor="b" anchorCtr="1">
            <a:noAutofit/>
          </a:bodyPr>
          <a:lstStyle>
            <a:lvl1pPr marL="0" indent="0" algn="l">
              <a:buNone/>
              <a:defRPr sz="1200" b="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nl-NL" dirty="0"/>
              <a:t>Plaats een afbeelding in dit kader via Invoegen -&gt; Open mediabank (helemaal rechtsboven).</a:t>
            </a:r>
            <a:br>
              <a:rPr lang="nl-NL" dirty="0"/>
            </a:br>
            <a:r>
              <a:rPr lang="nl-NL" dirty="0"/>
              <a:t>Of via Invoegen -&gt; afbeelding (kan ook via pictogram in het kader)</a:t>
            </a:r>
            <a:br>
              <a:rPr lang="nl-NL" dirty="0"/>
            </a:br>
            <a:r>
              <a:rPr lang="nl-NL" dirty="0"/>
              <a:t>Via Afbeeldingsindeling -&gt; bijsnijden kun je de positie wijzigen </a:t>
            </a:r>
            <a:br>
              <a:rPr lang="nl-NL" dirty="0"/>
            </a:br>
            <a:r>
              <a:rPr lang="nl-NL" dirty="0"/>
              <a:t>Deze knoppen vind je in het lint bovenaan je scherm. </a:t>
            </a:r>
            <a:br>
              <a:rPr lang="nl-NL" dirty="0"/>
            </a:br>
            <a:r>
              <a:rPr lang="nl-NL" dirty="0"/>
              <a:t>Afbeelding wijzigen? Knip eerst de huidige afbeelding!</a:t>
            </a:r>
          </a:p>
        </p:txBody>
      </p:sp>
      <p:sp>
        <p:nvSpPr>
          <p:cNvPr id="21" name="Tijdelijke aanduiding voor titel 9">
            <a:extLst>
              <a:ext uri="{FF2B5EF4-FFF2-40B4-BE49-F238E27FC236}">
                <a16:creationId xmlns:a16="http://schemas.microsoft.com/office/drawing/2014/main" id="{433178E5-D58B-C86A-AEF2-148D5E8F896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8000" y="2412000"/>
            <a:ext cx="6300000" cy="936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l-NL" b="1" dirty="0" err="1">
                <a:effectLst/>
                <a:latin typeface="Montserrat" pitchFamily="2" charset="77"/>
              </a:rPr>
              <a:t>Ecate</a:t>
            </a:r>
            <a:r>
              <a:rPr lang="nl-NL" b="1" dirty="0">
                <a:effectLst/>
                <a:latin typeface="Montserrat" pitchFamily="2" charset="77"/>
              </a:rPr>
              <a:t> </a:t>
            </a:r>
            <a:r>
              <a:rPr lang="nl-NL" b="1" dirty="0" err="1">
                <a:effectLst/>
                <a:latin typeface="Montserrat" pitchFamily="2" charset="77"/>
              </a:rPr>
              <a:t>quuntur</a:t>
            </a:r>
            <a:r>
              <a:rPr lang="nl-NL" b="1" dirty="0">
                <a:effectLst/>
                <a:latin typeface="Montserrat" pitchFamily="2" charset="77"/>
              </a:rPr>
              <a:t> </a:t>
            </a:r>
            <a:r>
              <a:rPr lang="nl-NL" b="1" dirty="0" err="1">
                <a:effectLst/>
                <a:latin typeface="Montserrat" pitchFamily="2" charset="77"/>
              </a:rPr>
              <a:t>andi</a:t>
            </a:r>
            <a:r>
              <a:rPr lang="nl-NL" b="1" dirty="0">
                <a:effectLst/>
                <a:latin typeface="Montserrat" pitchFamily="2" charset="77"/>
              </a:rPr>
              <a:t> </a:t>
            </a:r>
            <a:r>
              <a:rPr lang="nl-NL" b="1" dirty="0" err="1">
                <a:effectLst/>
                <a:latin typeface="Montserrat" pitchFamily="2" charset="77"/>
              </a:rPr>
              <a:t>dolore</a:t>
            </a:r>
            <a:r>
              <a:rPr lang="nl-NL" b="1" dirty="0">
                <a:effectLst/>
                <a:latin typeface="Montserrat" pitchFamily="2" charset="77"/>
              </a:rPr>
              <a:t> </a:t>
            </a:r>
            <a:r>
              <a:rPr lang="nl-NL" b="1" dirty="0" err="1">
                <a:effectLst/>
                <a:latin typeface="Montserrat" pitchFamily="2" charset="77"/>
              </a:rPr>
              <a:t>cone</a:t>
            </a:r>
            <a:r>
              <a:rPr lang="nl-NL" b="1" dirty="0">
                <a:effectLst/>
                <a:latin typeface="Montserrat" pitchFamily="2" charset="77"/>
              </a:rPr>
              <a:t> </a:t>
            </a:r>
            <a:r>
              <a:rPr lang="nl-NL" b="1" dirty="0" err="1">
                <a:effectLst/>
                <a:latin typeface="Montserrat" pitchFamily="2" charset="77"/>
              </a:rPr>
              <a:t>eosamus</a:t>
            </a:r>
            <a:r>
              <a:rPr lang="nl-NL" b="1" dirty="0">
                <a:effectLst/>
                <a:latin typeface="Montserrat" pitchFamily="2" charset="77"/>
              </a:rPr>
              <a:t> </a:t>
            </a:r>
            <a:r>
              <a:rPr lang="nl-NL" b="1" dirty="0" err="1">
                <a:effectLst/>
                <a:latin typeface="Montserrat" pitchFamily="2" charset="77"/>
              </a:rPr>
              <a:t>eicidelest</a:t>
            </a:r>
            <a:endParaRPr lang="nl-NL" dirty="0">
              <a:effectLst/>
              <a:latin typeface="Montserrat" pitchFamily="2" charset="77"/>
            </a:endParaRPr>
          </a:p>
        </p:txBody>
      </p:sp>
      <p:sp>
        <p:nvSpPr>
          <p:cNvPr id="32" name="Tijdelijke aanduiding voor tekst 30">
            <a:extLst>
              <a:ext uri="{FF2B5EF4-FFF2-40B4-BE49-F238E27FC236}">
                <a16:creationId xmlns:a16="http://schemas.microsoft.com/office/drawing/2014/main" id="{0FFAB27C-8465-5D3C-EE5E-DF7FBD55DDB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87999" y="3780000"/>
            <a:ext cx="3780000" cy="1856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Montserrat Light" pitchFamily="2" charset="77"/>
              </a:defRPr>
            </a:lvl1pPr>
            <a:lvl2pPr marL="342891" indent="0">
              <a:buNone/>
              <a:defRPr sz="1200"/>
            </a:lvl2pPr>
            <a:lvl3pPr marL="685782" indent="0">
              <a:buNone/>
              <a:defRPr sz="1200"/>
            </a:lvl3pPr>
            <a:lvl4pPr marL="1028674" indent="0">
              <a:buNone/>
              <a:defRPr sz="1200"/>
            </a:lvl4pPr>
            <a:lvl5pPr marL="1371566" indent="0">
              <a:buNone/>
              <a:defRPr sz="1200"/>
            </a:lvl5pPr>
          </a:lstStyle>
          <a:p>
            <a:r>
              <a:rPr lang="nl-NL" sz="1200" dirty="0">
                <a:effectLst/>
                <a:latin typeface="Montserrat Light" pitchFamily="2" charset="77"/>
              </a:rPr>
              <a:t>QUUNTURE</a:t>
            </a:r>
          </a:p>
        </p:txBody>
      </p:sp>
      <p:sp>
        <p:nvSpPr>
          <p:cNvPr id="33" name="Tijdelijke aanduiding voor tekst 30">
            <a:extLst>
              <a:ext uri="{FF2B5EF4-FFF2-40B4-BE49-F238E27FC236}">
                <a16:creationId xmlns:a16="http://schemas.microsoft.com/office/drawing/2014/main" id="{FEDBBEEF-987A-02FC-343A-C79A4CEB397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7999" y="3980482"/>
            <a:ext cx="3780000" cy="1856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solidFill>
                  <a:schemeClr val="bg1"/>
                </a:solidFill>
                <a:latin typeface="Montserrat Medium" pitchFamily="2" charset="77"/>
              </a:defRPr>
            </a:lvl1pPr>
            <a:lvl2pPr marL="342891" indent="0">
              <a:buNone/>
              <a:defRPr sz="1200"/>
            </a:lvl2pPr>
            <a:lvl3pPr marL="685782" indent="0">
              <a:buNone/>
              <a:defRPr sz="1200"/>
            </a:lvl3pPr>
            <a:lvl4pPr marL="1028674" indent="0">
              <a:buNone/>
              <a:defRPr sz="1200"/>
            </a:lvl4pPr>
            <a:lvl5pPr marL="1371566" indent="0">
              <a:buNone/>
              <a:defRPr sz="1200"/>
            </a:lvl5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200" dirty="0">
                <a:effectLst/>
                <a:latin typeface="Montserrat" pitchFamily="2" charset="77"/>
              </a:rPr>
              <a:t>EOSAMUS EICIDELIEST</a:t>
            </a:r>
          </a:p>
        </p:txBody>
      </p:sp>
      <p:sp>
        <p:nvSpPr>
          <p:cNvPr id="2" name="Vrije vorm 1">
            <a:extLst>
              <a:ext uri="{FF2B5EF4-FFF2-40B4-BE49-F238E27FC236}">
                <a16:creationId xmlns:a16="http://schemas.microsoft.com/office/drawing/2014/main" id="{B811E6E7-0743-1304-E787-87793283519D}"/>
              </a:ext>
            </a:extLst>
          </p:cNvPr>
          <p:cNvSpPr/>
          <p:nvPr userDrawn="1"/>
        </p:nvSpPr>
        <p:spPr>
          <a:xfrm>
            <a:off x="1206145" y="0"/>
            <a:ext cx="5201855" cy="923913"/>
          </a:xfrm>
          <a:custGeom>
            <a:avLst/>
            <a:gdLst>
              <a:gd name="connsiteX0" fmla="*/ 450437 w 3899249"/>
              <a:gd name="connsiteY0" fmla="*/ 0 h 692554"/>
              <a:gd name="connsiteX1" fmla="*/ 0 w 3899249"/>
              <a:gd name="connsiteY1" fmla="*/ 692555 h 692554"/>
              <a:gd name="connsiteX2" fmla="*/ 3899249 w 3899249"/>
              <a:gd name="connsiteY2" fmla="*/ 0 h 692554"/>
              <a:gd name="connsiteX3" fmla="*/ 450437 w 3899249"/>
              <a:gd name="connsiteY3" fmla="*/ 0 h 692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9249" h="692554">
                <a:moveTo>
                  <a:pt x="450437" y="0"/>
                </a:moveTo>
                <a:lnTo>
                  <a:pt x="0" y="692555"/>
                </a:lnTo>
                <a:lnTo>
                  <a:pt x="3899249" y="0"/>
                </a:lnTo>
                <a:lnTo>
                  <a:pt x="450437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3" name="Vrije vorm 2">
            <a:extLst>
              <a:ext uri="{FF2B5EF4-FFF2-40B4-BE49-F238E27FC236}">
                <a16:creationId xmlns:a16="http://schemas.microsoft.com/office/drawing/2014/main" id="{6D2D4716-0CA8-8574-AE9B-BDEDC3009AB5}"/>
              </a:ext>
            </a:extLst>
          </p:cNvPr>
          <p:cNvSpPr/>
          <p:nvPr userDrawn="1"/>
        </p:nvSpPr>
        <p:spPr>
          <a:xfrm>
            <a:off x="0" y="0"/>
            <a:ext cx="1807059" cy="1136304"/>
          </a:xfrm>
          <a:custGeom>
            <a:avLst/>
            <a:gdLst>
              <a:gd name="connsiteX0" fmla="*/ 0 w 1354550"/>
              <a:gd name="connsiteY0" fmla="*/ 0 h 851760"/>
              <a:gd name="connsiteX1" fmla="*/ 0 w 1354550"/>
              <a:gd name="connsiteY1" fmla="*/ 851761 h 851760"/>
              <a:gd name="connsiteX2" fmla="*/ 904113 w 1354550"/>
              <a:gd name="connsiteY2" fmla="*/ 692555 h 851760"/>
              <a:gd name="connsiteX3" fmla="*/ 1354550 w 1354550"/>
              <a:gd name="connsiteY3" fmla="*/ 0 h 851760"/>
              <a:gd name="connsiteX4" fmla="*/ 0 w 1354550"/>
              <a:gd name="connsiteY4" fmla="*/ 0 h 85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4550" h="851760">
                <a:moveTo>
                  <a:pt x="0" y="0"/>
                </a:moveTo>
                <a:lnTo>
                  <a:pt x="0" y="851761"/>
                </a:lnTo>
                <a:lnTo>
                  <a:pt x="904113" y="692555"/>
                </a:lnTo>
                <a:lnTo>
                  <a:pt x="13545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4" name="Vrije vorm 3">
            <a:extLst>
              <a:ext uri="{FF2B5EF4-FFF2-40B4-BE49-F238E27FC236}">
                <a16:creationId xmlns:a16="http://schemas.microsoft.com/office/drawing/2014/main" id="{0F1F54B6-A001-D4DC-6175-0950C4C69375}"/>
              </a:ext>
            </a:extLst>
          </p:cNvPr>
          <p:cNvSpPr/>
          <p:nvPr userDrawn="1"/>
        </p:nvSpPr>
        <p:spPr>
          <a:xfrm>
            <a:off x="0" y="923913"/>
            <a:ext cx="1206145" cy="1854550"/>
          </a:xfrm>
          <a:custGeom>
            <a:avLst/>
            <a:gdLst>
              <a:gd name="connsiteX0" fmla="*/ 0 w 904112"/>
              <a:gd name="connsiteY0" fmla="*/ 159206 h 1390150"/>
              <a:gd name="connsiteX1" fmla="*/ 0 w 904112"/>
              <a:gd name="connsiteY1" fmla="*/ 1390150 h 1390150"/>
              <a:gd name="connsiteX2" fmla="*/ 904113 w 904112"/>
              <a:gd name="connsiteY2" fmla="*/ 0 h 1390150"/>
              <a:gd name="connsiteX3" fmla="*/ 0 w 904112"/>
              <a:gd name="connsiteY3" fmla="*/ 159206 h 139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4112" h="1390150">
                <a:moveTo>
                  <a:pt x="0" y="159206"/>
                </a:moveTo>
                <a:lnTo>
                  <a:pt x="0" y="1390150"/>
                </a:lnTo>
                <a:lnTo>
                  <a:pt x="904113" y="0"/>
                </a:lnTo>
                <a:lnTo>
                  <a:pt x="0" y="15920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B366AEE0-15E5-FAC4-8866-382641AB7B70}"/>
              </a:ext>
            </a:extLst>
          </p:cNvPr>
          <p:cNvGrpSpPr/>
          <p:nvPr userDrawn="1"/>
        </p:nvGrpSpPr>
        <p:grpSpPr>
          <a:xfrm>
            <a:off x="134374" y="327647"/>
            <a:ext cx="1135155" cy="268617"/>
            <a:chOff x="109924" y="244676"/>
            <a:chExt cx="850899" cy="201352"/>
          </a:xfrm>
        </p:grpSpPr>
        <p:grpSp>
          <p:nvGrpSpPr>
            <p:cNvPr id="6" name="Graphic 28">
              <a:extLst>
                <a:ext uri="{FF2B5EF4-FFF2-40B4-BE49-F238E27FC236}">
                  <a16:creationId xmlns:a16="http://schemas.microsoft.com/office/drawing/2014/main" id="{FCCEC932-CBE5-5B48-5F86-AF90AC4BEE77}"/>
                </a:ext>
              </a:extLst>
            </p:cNvPr>
            <p:cNvGrpSpPr/>
            <p:nvPr/>
          </p:nvGrpSpPr>
          <p:grpSpPr>
            <a:xfrm>
              <a:off x="409818" y="299356"/>
              <a:ext cx="551005" cy="109266"/>
              <a:chOff x="409818" y="299356"/>
              <a:chExt cx="551005" cy="109266"/>
            </a:xfrm>
            <a:solidFill>
              <a:srgbClr val="60574F"/>
            </a:solidFill>
          </p:grpSpPr>
          <p:sp>
            <p:nvSpPr>
              <p:cNvPr id="12" name="Vrije vorm 11">
                <a:extLst>
                  <a:ext uri="{FF2B5EF4-FFF2-40B4-BE49-F238E27FC236}">
                    <a16:creationId xmlns:a16="http://schemas.microsoft.com/office/drawing/2014/main" id="{A5558C3A-D2A4-4CF2-4AF0-0D05927804D9}"/>
                  </a:ext>
                </a:extLst>
              </p:cNvPr>
              <p:cNvSpPr/>
              <p:nvPr/>
            </p:nvSpPr>
            <p:spPr>
              <a:xfrm>
                <a:off x="409818" y="299356"/>
                <a:ext cx="75068" cy="107511"/>
              </a:xfrm>
              <a:custGeom>
                <a:avLst/>
                <a:gdLst>
                  <a:gd name="connsiteX0" fmla="*/ 1891 w 75068"/>
                  <a:gd name="connsiteY0" fmla="*/ 20782 h 107511"/>
                  <a:gd name="connsiteX1" fmla="*/ 43963 w 75068"/>
                  <a:gd name="connsiteY1" fmla="*/ 20782 h 107511"/>
                  <a:gd name="connsiteX2" fmla="*/ 0 w 75068"/>
                  <a:gd name="connsiteY2" fmla="*/ 89500 h 107511"/>
                  <a:gd name="connsiteX3" fmla="*/ 0 w 75068"/>
                  <a:gd name="connsiteY3" fmla="*/ 107511 h 107511"/>
                  <a:gd name="connsiteX4" fmla="*/ 75068 w 75068"/>
                  <a:gd name="connsiteY4" fmla="*/ 107511 h 107511"/>
                  <a:gd name="connsiteX5" fmla="*/ 75068 w 75068"/>
                  <a:gd name="connsiteY5" fmla="*/ 86822 h 107511"/>
                  <a:gd name="connsiteX6" fmla="*/ 31105 w 75068"/>
                  <a:gd name="connsiteY6" fmla="*/ 86822 h 107511"/>
                  <a:gd name="connsiteX7" fmla="*/ 75068 w 75068"/>
                  <a:gd name="connsiteY7" fmla="*/ 18011 h 107511"/>
                  <a:gd name="connsiteX8" fmla="*/ 75068 w 75068"/>
                  <a:gd name="connsiteY8" fmla="*/ 0 h 107511"/>
                  <a:gd name="connsiteX9" fmla="*/ 1891 w 75068"/>
                  <a:gd name="connsiteY9" fmla="*/ 0 h 107511"/>
                  <a:gd name="connsiteX10" fmla="*/ 1891 w 75068"/>
                  <a:gd name="connsiteY10" fmla="*/ 20782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68" h="107511">
                    <a:moveTo>
                      <a:pt x="1891" y="20782"/>
                    </a:moveTo>
                    <a:lnTo>
                      <a:pt x="43963" y="20782"/>
                    </a:lnTo>
                    <a:lnTo>
                      <a:pt x="0" y="89500"/>
                    </a:lnTo>
                    <a:lnTo>
                      <a:pt x="0" y="107511"/>
                    </a:lnTo>
                    <a:lnTo>
                      <a:pt x="75068" y="107511"/>
                    </a:lnTo>
                    <a:lnTo>
                      <a:pt x="75068" y="86822"/>
                    </a:lnTo>
                    <a:lnTo>
                      <a:pt x="31105" y="86822"/>
                    </a:lnTo>
                    <a:lnTo>
                      <a:pt x="75068" y="18011"/>
                    </a:lnTo>
                    <a:lnTo>
                      <a:pt x="75068" y="0"/>
                    </a:lnTo>
                    <a:lnTo>
                      <a:pt x="1891" y="0"/>
                    </a:lnTo>
                    <a:lnTo>
                      <a:pt x="1891" y="20782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" name="Vrije vorm 12">
                <a:extLst>
                  <a:ext uri="{FF2B5EF4-FFF2-40B4-BE49-F238E27FC236}">
                    <a16:creationId xmlns:a16="http://schemas.microsoft.com/office/drawing/2014/main" id="{776F4E1A-ADE9-8D73-30AD-3AAE59F230B4}"/>
                  </a:ext>
                </a:extLst>
              </p:cNvPr>
              <p:cNvSpPr/>
              <p:nvPr/>
            </p:nvSpPr>
            <p:spPr>
              <a:xfrm>
                <a:off x="607605" y="323001"/>
                <a:ext cx="77148" cy="83866"/>
              </a:xfrm>
              <a:custGeom>
                <a:avLst/>
                <a:gdLst>
                  <a:gd name="connsiteX0" fmla="*/ 48596 w 77148"/>
                  <a:gd name="connsiteY0" fmla="*/ 0 h 83866"/>
                  <a:gd name="connsiteX1" fmla="*/ 40370 w 77148"/>
                  <a:gd name="connsiteY1" fmla="*/ 1108 h 83866"/>
                  <a:gd name="connsiteX2" fmla="*/ 33752 w 77148"/>
                  <a:gd name="connsiteY2" fmla="*/ 4064 h 83866"/>
                  <a:gd name="connsiteX3" fmla="*/ 28363 w 77148"/>
                  <a:gd name="connsiteY3" fmla="*/ 8313 h 83866"/>
                  <a:gd name="connsiteX4" fmla="*/ 23920 w 77148"/>
                  <a:gd name="connsiteY4" fmla="*/ 13300 h 83866"/>
                  <a:gd name="connsiteX5" fmla="*/ 23920 w 77148"/>
                  <a:gd name="connsiteY5" fmla="*/ 1570 h 83866"/>
                  <a:gd name="connsiteX6" fmla="*/ 0 w 77148"/>
                  <a:gd name="connsiteY6" fmla="*/ 1570 h 83866"/>
                  <a:gd name="connsiteX7" fmla="*/ 0 w 77148"/>
                  <a:gd name="connsiteY7" fmla="*/ 83866 h 83866"/>
                  <a:gd name="connsiteX8" fmla="*/ 23920 w 77148"/>
                  <a:gd name="connsiteY8" fmla="*/ 83866 h 83866"/>
                  <a:gd name="connsiteX9" fmla="*/ 23920 w 77148"/>
                  <a:gd name="connsiteY9" fmla="*/ 38054 h 83866"/>
                  <a:gd name="connsiteX10" fmla="*/ 27891 w 77148"/>
                  <a:gd name="connsiteY10" fmla="*/ 25585 h 83866"/>
                  <a:gd name="connsiteX11" fmla="*/ 38763 w 77148"/>
                  <a:gd name="connsiteY11" fmla="*/ 21336 h 83866"/>
                  <a:gd name="connsiteX12" fmla="*/ 49447 w 77148"/>
                  <a:gd name="connsiteY12" fmla="*/ 25585 h 83866"/>
                  <a:gd name="connsiteX13" fmla="*/ 53229 w 77148"/>
                  <a:gd name="connsiteY13" fmla="*/ 38054 h 83866"/>
                  <a:gd name="connsiteX14" fmla="*/ 53229 w 77148"/>
                  <a:gd name="connsiteY14" fmla="*/ 83866 h 83866"/>
                  <a:gd name="connsiteX15" fmla="*/ 77148 w 77148"/>
                  <a:gd name="connsiteY15" fmla="*/ 83866 h 83866"/>
                  <a:gd name="connsiteX16" fmla="*/ 77148 w 77148"/>
                  <a:gd name="connsiteY16" fmla="*/ 30572 h 83866"/>
                  <a:gd name="connsiteX17" fmla="*/ 69679 w 77148"/>
                  <a:gd name="connsiteY17" fmla="*/ 8128 h 83866"/>
                  <a:gd name="connsiteX18" fmla="*/ 48501 w 77148"/>
                  <a:gd name="connsiteY18" fmla="*/ 0 h 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7148" h="83866">
                    <a:moveTo>
                      <a:pt x="48596" y="0"/>
                    </a:moveTo>
                    <a:cubicBezTo>
                      <a:pt x="45570" y="0"/>
                      <a:pt x="42829" y="369"/>
                      <a:pt x="40370" y="1108"/>
                    </a:cubicBezTo>
                    <a:cubicBezTo>
                      <a:pt x="38007" y="1847"/>
                      <a:pt x="35738" y="2771"/>
                      <a:pt x="33752" y="4064"/>
                    </a:cubicBezTo>
                    <a:cubicBezTo>
                      <a:pt x="31767" y="5357"/>
                      <a:pt x="29971" y="6743"/>
                      <a:pt x="28363" y="8313"/>
                    </a:cubicBezTo>
                    <a:cubicBezTo>
                      <a:pt x="26756" y="9883"/>
                      <a:pt x="25243" y="11545"/>
                      <a:pt x="23920" y="13300"/>
                    </a:cubicBezTo>
                    <a:lnTo>
                      <a:pt x="23920" y="1570"/>
                    </a:lnTo>
                    <a:lnTo>
                      <a:pt x="0" y="1570"/>
                    </a:lnTo>
                    <a:lnTo>
                      <a:pt x="0" y="83866"/>
                    </a:lnTo>
                    <a:lnTo>
                      <a:pt x="23920" y="83866"/>
                    </a:lnTo>
                    <a:lnTo>
                      <a:pt x="23920" y="38054"/>
                    </a:lnTo>
                    <a:cubicBezTo>
                      <a:pt x="23920" y="32512"/>
                      <a:pt x="25243" y="28356"/>
                      <a:pt x="27891" y="25585"/>
                    </a:cubicBezTo>
                    <a:cubicBezTo>
                      <a:pt x="30538" y="22814"/>
                      <a:pt x="34225" y="21336"/>
                      <a:pt x="38763" y="21336"/>
                    </a:cubicBezTo>
                    <a:cubicBezTo>
                      <a:pt x="43301" y="21336"/>
                      <a:pt x="46989" y="22721"/>
                      <a:pt x="49447" y="25585"/>
                    </a:cubicBezTo>
                    <a:cubicBezTo>
                      <a:pt x="51999" y="28356"/>
                      <a:pt x="53229" y="32512"/>
                      <a:pt x="53229" y="38054"/>
                    </a:cubicBezTo>
                    <a:lnTo>
                      <a:pt x="53229" y="83866"/>
                    </a:lnTo>
                    <a:lnTo>
                      <a:pt x="77148" y="83866"/>
                    </a:lnTo>
                    <a:lnTo>
                      <a:pt x="77148" y="30572"/>
                    </a:lnTo>
                    <a:cubicBezTo>
                      <a:pt x="77148" y="21059"/>
                      <a:pt x="74690" y="13577"/>
                      <a:pt x="69679" y="8128"/>
                    </a:cubicBezTo>
                    <a:cubicBezTo>
                      <a:pt x="64668" y="2679"/>
                      <a:pt x="57672" y="0"/>
                      <a:pt x="48501" y="0"/>
                    </a:cubicBezTo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4" name="Vrije vorm 13">
                <a:extLst>
                  <a:ext uri="{FF2B5EF4-FFF2-40B4-BE49-F238E27FC236}">
                    <a16:creationId xmlns:a16="http://schemas.microsoft.com/office/drawing/2014/main" id="{8E2FC2DD-249F-777B-C99D-E02824C80869}"/>
                  </a:ext>
                </a:extLst>
              </p:cNvPr>
              <p:cNvSpPr/>
              <p:nvPr/>
            </p:nvSpPr>
            <p:spPr>
              <a:xfrm>
                <a:off x="712928" y="299356"/>
                <a:ext cx="104471" cy="107511"/>
              </a:xfrm>
              <a:custGeom>
                <a:avLst/>
                <a:gdLst>
                  <a:gd name="connsiteX0" fmla="*/ 52283 w 104471"/>
                  <a:gd name="connsiteY0" fmla="*/ 45443 h 107511"/>
                  <a:gd name="connsiteX1" fmla="*/ 26094 w 104471"/>
                  <a:gd name="connsiteY1" fmla="*/ 0 h 107511"/>
                  <a:gd name="connsiteX2" fmla="*/ 0 w 104471"/>
                  <a:gd name="connsiteY2" fmla="*/ 0 h 107511"/>
                  <a:gd name="connsiteX3" fmla="*/ 0 w 104471"/>
                  <a:gd name="connsiteY3" fmla="*/ 107511 h 107511"/>
                  <a:gd name="connsiteX4" fmla="*/ 23920 w 104471"/>
                  <a:gd name="connsiteY4" fmla="*/ 107511 h 107511"/>
                  <a:gd name="connsiteX5" fmla="*/ 23920 w 104471"/>
                  <a:gd name="connsiteY5" fmla="*/ 41748 h 107511"/>
                  <a:gd name="connsiteX6" fmla="*/ 51810 w 104471"/>
                  <a:gd name="connsiteY6" fmla="*/ 83220 h 107511"/>
                  <a:gd name="connsiteX7" fmla="*/ 52378 w 104471"/>
                  <a:gd name="connsiteY7" fmla="*/ 83220 h 107511"/>
                  <a:gd name="connsiteX8" fmla="*/ 80646 w 104471"/>
                  <a:gd name="connsiteY8" fmla="*/ 41287 h 107511"/>
                  <a:gd name="connsiteX9" fmla="*/ 80646 w 104471"/>
                  <a:gd name="connsiteY9" fmla="*/ 107511 h 107511"/>
                  <a:gd name="connsiteX10" fmla="*/ 104472 w 104471"/>
                  <a:gd name="connsiteY10" fmla="*/ 107511 h 107511"/>
                  <a:gd name="connsiteX11" fmla="*/ 104472 w 104471"/>
                  <a:gd name="connsiteY11" fmla="*/ 0 h 107511"/>
                  <a:gd name="connsiteX12" fmla="*/ 78377 w 104471"/>
                  <a:gd name="connsiteY12" fmla="*/ 0 h 107511"/>
                  <a:gd name="connsiteX13" fmla="*/ 52283 w 104471"/>
                  <a:gd name="connsiteY13" fmla="*/ 45443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471" h="107511">
                    <a:moveTo>
                      <a:pt x="52283" y="45443"/>
                    </a:moveTo>
                    <a:lnTo>
                      <a:pt x="26094" y="0"/>
                    </a:lnTo>
                    <a:lnTo>
                      <a:pt x="0" y="0"/>
                    </a:lnTo>
                    <a:lnTo>
                      <a:pt x="0" y="107511"/>
                    </a:lnTo>
                    <a:lnTo>
                      <a:pt x="23920" y="107511"/>
                    </a:lnTo>
                    <a:lnTo>
                      <a:pt x="23920" y="41748"/>
                    </a:lnTo>
                    <a:lnTo>
                      <a:pt x="51810" y="83220"/>
                    </a:lnTo>
                    <a:lnTo>
                      <a:pt x="52378" y="83220"/>
                    </a:lnTo>
                    <a:lnTo>
                      <a:pt x="80646" y="41287"/>
                    </a:lnTo>
                    <a:lnTo>
                      <a:pt x="80646" y="107511"/>
                    </a:lnTo>
                    <a:lnTo>
                      <a:pt x="104472" y="107511"/>
                    </a:lnTo>
                    <a:lnTo>
                      <a:pt x="104472" y="0"/>
                    </a:lnTo>
                    <a:lnTo>
                      <a:pt x="78377" y="0"/>
                    </a:lnTo>
                    <a:lnTo>
                      <a:pt x="52283" y="45443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15" name="Vrije vorm 14">
                <a:extLst>
                  <a:ext uri="{FF2B5EF4-FFF2-40B4-BE49-F238E27FC236}">
                    <a16:creationId xmlns:a16="http://schemas.microsoft.com/office/drawing/2014/main" id="{71139E74-D35C-E4F0-E6C4-4AC2FF57AB1A}"/>
                  </a:ext>
                </a:extLst>
              </p:cNvPr>
              <p:cNvSpPr/>
              <p:nvPr/>
            </p:nvSpPr>
            <p:spPr>
              <a:xfrm>
                <a:off x="832999" y="324571"/>
                <a:ext cx="127824" cy="82295"/>
              </a:xfrm>
              <a:custGeom>
                <a:avLst/>
                <a:gdLst>
                  <a:gd name="connsiteX0" fmla="*/ 104093 w 127824"/>
                  <a:gd name="connsiteY0" fmla="*/ 0 h 82295"/>
                  <a:gd name="connsiteX1" fmla="*/ 90290 w 127824"/>
                  <a:gd name="connsiteY1" fmla="*/ 50061 h 82295"/>
                  <a:gd name="connsiteX2" fmla="*/ 74312 w 127824"/>
                  <a:gd name="connsiteY2" fmla="*/ 0 h 82295"/>
                  <a:gd name="connsiteX3" fmla="*/ 53512 w 127824"/>
                  <a:gd name="connsiteY3" fmla="*/ 0 h 82295"/>
                  <a:gd name="connsiteX4" fmla="*/ 37723 w 127824"/>
                  <a:gd name="connsiteY4" fmla="*/ 49876 h 82295"/>
                  <a:gd name="connsiteX5" fmla="*/ 24203 w 127824"/>
                  <a:gd name="connsiteY5" fmla="*/ 0 h 82295"/>
                  <a:gd name="connsiteX6" fmla="*/ 0 w 127824"/>
                  <a:gd name="connsiteY6" fmla="*/ 0 h 82295"/>
                  <a:gd name="connsiteX7" fmla="*/ 25811 w 127824"/>
                  <a:gd name="connsiteY7" fmla="*/ 82296 h 82295"/>
                  <a:gd name="connsiteX8" fmla="*/ 47556 w 127824"/>
                  <a:gd name="connsiteY8" fmla="*/ 82296 h 82295"/>
                  <a:gd name="connsiteX9" fmla="*/ 63818 w 127824"/>
                  <a:gd name="connsiteY9" fmla="*/ 32420 h 82295"/>
                  <a:gd name="connsiteX10" fmla="*/ 79795 w 127824"/>
                  <a:gd name="connsiteY10" fmla="*/ 82296 h 82295"/>
                  <a:gd name="connsiteX11" fmla="*/ 101730 w 127824"/>
                  <a:gd name="connsiteY11" fmla="*/ 82296 h 82295"/>
                  <a:gd name="connsiteX12" fmla="*/ 127824 w 127824"/>
                  <a:gd name="connsiteY12" fmla="*/ 0 h 82295"/>
                  <a:gd name="connsiteX13" fmla="*/ 104093 w 127824"/>
                  <a:gd name="connsiteY13" fmla="*/ 0 h 8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824" h="82295">
                    <a:moveTo>
                      <a:pt x="104093" y="0"/>
                    </a:moveTo>
                    <a:lnTo>
                      <a:pt x="90290" y="50061"/>
                    </a:lnTo>
                    <a:lnTo>
                      <a:pt x="74312" y="0"/>
                    </a:lnTo>
                    <a:lnTo>
                      <a:pt x="53512" y="0"/>
                    </a:lnTo>
                    <a:lnTo>
                      <a:pt x="37723" y="49876"/>
                    </a:lnTo>
                    <a:lnTo>
                      <a:pt x="24203" y="0"/>
                    </a:lnTo>
                    <a:lnTo>
                      <a:pt x="0" y="0"/>
                    </a:lnTo>
                    <a:lnTo>
                      <a:pt x="25811" y="82296"/>
                    </a:lnTo>
                    <a:lnTo>
                      <a:pt x="47556" y="82296"/>
                    </a:lnTo>
                    <a:lnTo>
                      <a:pt x="63818" y="32420"/>
                    </a:lnTo>
                    <a:lnTo>
                      <a:pt x="79795" y="82296"/>
                    </a:lnTo>
                    <a:lnTo>
                      <a:pt x="101730" y="82296"/>
                    </a:lnTo>
                    <a:lnTo>
                      <a:pt x="127824" y="0"/>
                    </a:lnTo>
                    <a:lnTo>
                      <a:pt x="104093" y="0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6" name="Vrije vorm 15">
                <a:extLst>
                  <a:ext uri="{FF2B5EF4-FFF2-40B4-BE49-F238E27FC236}">
                    <a16:creationId xmlns:a16="http://schemas.microsoft.com/office/drawing/2014/main" id="{E8E2E208-2F75-49A9-7564-9D6FBCF28030}"/>
                  </a:ext>
                </a:extLst>
              </p:cNvPr>
              <p:cNvSpPr/>
              <p:nvPr/>
            </p:nvSpPr>
            <p:spPr>
              <a:xfrm>
                <a:off x="499163" y="323001"/>
                <a:ext cx="91235" cy="85621"/>
              </a:xfrm>
              <a:custGeom>
                <a:avLst/>
                <a:gdLst>
                  <a:gd name="connsiteX0" fmla="*/ 78188 w 91235"/>
                  <a:gd name="connsiteY0" fmla="*/ 12377 h 85621"/>
                  <a:gd name="connsiteX1" fmla="*/ 63818 w 91235"/>
                  <a:gd name="connsiteY1" fmla="*/ 3325 h 85621"/>
                  <a:gd name="connsiteX2" fmla="*/ 45760 w 91235"/>
                  <a:gd name="connsiteY2" fmla="*/ 0 h 85621"/>
                  <a:gd name="connsiteX3" fmla="*/ 27512 w 91235"/>
                  <a:gd name="connsiteY3" fmla="*/ 3417 h 85621"/>
                  <a:gd name="connsiteX4" fmla="*/ 13047 w 91235"/>
                  <a:gd name="connsiteY4" fmla="*/ 12654 h 85621"/>
                  <a:gd name="connsiteX5" fmla="*/ 3498 w 91235"/>
                  <a:gd name="connsiteY5" fmla="*/ 26231 h 85621"/>
                  <a:gd name="connsiteX6" fmla="*/ 0 w 91235"/>
                  <a:gd name="connsiteY6" fmla="*/ 42857 h 85621"/>
                  <a:gd name="connsiteX7" fmla="*/ 0 w 91235"/>
                  <a:gd name="connsiteY7" fmla="*/ 43134 h 85621"/>
                  <a:gd name="connsiteX8" fmla="*/ 3498 w 91235"/>
                  <a:gd name="connsiteY8" fmla="*/ 59759 h 85621"/>
                  <a:gd name="connsiteX9" fmla="*/ 13047 w 91235"/>
                  <a:gd name="connsiteY9" fmla="*/ 73244 h 85621"/>
                  <a:gd name="connsiteX10" fmla="*/ 27418 w 91235"/>
                  <a:gd name="connsiteY10" fmla="*/ 82296 h 85621"/>
                  <a:gd name="connsiteX11" fmla="*/ 45476 w 91235"/>
                  <a:gd name="connsiteY11" fmla="*/ 85621 h 85621"/>
                  <a:gd name="connsiteX12" fmla="*/ 63723 w 91235"/>
                  <a:gd name="connsiteY12" fmla="*/ 82296 h 85621"/>
                  <a:gd name="connsiteX13" fmla="*/ 78188 w 91235"/>
                  <a:gd name="connsiteY13" fmla="*/ 73060 h 85621"/>
                  <a:gd name="connsiteX14" fmla="*/ 87737 w 91235"/>
                  <a:gd name="connsiteY14" fmla="*/ 59482 h 85621"/>
                  <a:gd name="connsiteX15" fmla="*/ 91235 w 91235"/>
                  <a:gd name="connsiteY15" fmla="*/ 42857 h 85621"/>
                  <a:gd name="connsiteX16" fmla="*/ 91235 w 91235"/>
                  <a:gd name="connsiteY16" fmla="*/ 42580 h 85621"/>
                  <a:gd name="connsiteX17" fmla="*/ 87737 w 91235"/>
                  <a:gd name="connsiteY17" fmla="*/ 25954 h 85621"/>
                  <a:gd name="connsiteX18" fmla="*/ 78188 w 91235"/>
                  <a:gd name="connsiteY18" fmla="*/ 12469 h 85621"/>
                  <a:gd name="connsiteX19" fmla="*/ 67599 w 91235"/>
                  <a:gd name="connsiteY19" fmla="*/ 43226 h 85621"/>
                  <a:gd name="connsiteX20" fmla="*/ 66087 w 91235"/>
                  <a:gd name="connsiteY20" fmla="*/ 51908 h 85621"/>
                  <a:gd name="connsiteX21" fmla="*/ 61738 w 91235"/>
                  <a:gd name="connsiteY21" fmla="*/ 59020 h 85621"/>
                  <a:gd name="connsiteX22" fmla="*/ 54930 w 91235"/>
                  <a:gd name="connsiteY22" fmla="*/ 63823 h 85621"/>
                  <a:gd name="connsiteX23" fmla="*/ 45760 w 91235"/>
                  <a:gd name="connsiteY23" fmla="*/ 65578 h 85621"/>
                  <a:gd name="connsiteX24" fmla="*/ 36683 w 91235"/>
                  <a:gd name="connsiteY24" fmla="*/ 63731 h 85621"/>
                  <a:gd name="connsiteX25" fmla="*/ 29687 w 91235"/>
                  <a:gd name="connsiteY25" fmla="*/ 58743 h 85621"/>
                  <a:gd name="connsiteX26" fmla="*/ 25149 w 91235"/>
                  <a:gd name="connsiteY26" fmla="*/ 51539 h 85621"/>
                  <a:gd name="connsiteX27" fmla="*/ 23542 w 91235"/>
                  <a:gd name="connsiteY27" fmla="*/ 42857 h 85621"/>
                  <a:gd name="connsiteX28" fmla="*/ 23542 w 91235"/>
                  <a:gd name="connsiteY28" fmla="*/ 42580 h 85621"/>
                  <a:gd name="connsiteX29" fmla="*/ 25054 w 91235"/>
                  <a:gd name="connsiteY29" fmla="*/ 33897 h 85621"/>
                  <a:gd name="connsiteX30" fmla="*/ 29403 w 91235"/>
                  <a:gd name="connsiteY30" fmla="*/ 26785 h 85621"/>
                  <a:gd name="connsiteX31" fmla="*/ 36211 w 91235"/>
                  <a:gd name="connsiteY31" fmla="*/ 21983 h 85621"/>
                  <a:gd name="connsiteX32" fmla="*/ 45381 w 91235"/>
                  <a:gd name="connsiteY32" fmla="*/ 20228 h 85621"/>
                  <a:gd name="connsiteX33" fmla="*/ 54363 w 91235"/>
                  <a:gd name="connsiteY33" fmla="*/ 22075 h 85621"/>
                  <a:gd name="connsiteX34" fmla="*/ 61454 w 91235"/>
                  <a:gd name="connsiteY34" fmla="*/ 27063 h 85621"/>
                  <a:gd name="connsiteX35" fmla="*/ 65992 w 91235"/>
                  <a:gd name="connsiteY35" fmla="*/ 34267 h 85621"/>
                  <a:gd name="connsiteX36" fmla="*/ 67599 w 91235"/>
                  <a:gd name="connsiteY36" fmla="*/ 42949 h 85621"/>
                  <a:gd name="connsiteX37" fmla="*/ 67599 w 91235"/>
                  <a:gd name="connsiteY37" fmla="*/ 43226 h 85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235" h="85621">
                    <a:moveTo>
                      <a:pt x="78188" y="12377"/>
                    </a:moveTo>
                    <a:cubicBezTo>
                      <a:pt x="74123" y="8497"/>
                      <a:pt x="69396" y="5542"/>
                      <a:pt x="63818" y="3325"/>
                    </a:cubicBezTo>
                    <a:cubicBezTo>
                      <a:pt x="58239" y="1108"/>
                      <a:pt x="52283" y="0"/>
                      <a:pt x="45760" y="0"/>
                    </a:cubicBezTo>
                    <a:cubicBezTo>
                      <a:pt x="39236" y="0"/>
                      <a:pt x="33091" y="1108"/>
                      <a:pt x="27512" y="3417"/>
                    </a:cubicBezTo>
                    <a:cubicBezTo>
                      <a:pt x="21934" y="5634"/>
                      <a:pt x="17113" y="8775"/>
                      <a:pt x="13047" y="12654"/>
                    </a:cubicBezTo>
                    <a:cubicBezTo>
                      <a:pt x="8982" y="16533"/>
                      <a:pt x="5767" y="21059"/>
                      <a:pt x="3498" y="26231"/>
                    </a:cubicBezTo>
                    <a:cubicBezTo>
                      <a:pt x="1229" y="31404"/>
                      <a:pt x="0" y="36945"/>
                      <a:pt x="0" y="42857"/>
                    </a:cubicBezTo>
                    <a:lnTo>
                      <a:pt x="0" y="43134"/>
                    </a:lnTo>
                    <a:cubicBezTo>
                      <a:pt x="0" y="49045"/>
                      <a:pt x="1135" y="54587"/>
                      <a:pt x="3498" y="59759"/>
                    </a:cubicBezTo>
                    <a:cubicBezTo>
                      <a:pt x="5767" y="64932"/>
                      <a:pt x="8982" y="69457"/>
                      <a:pt x="13047" y="73244"/>
                    </a:cubicBezTo>
                    <a:cubicBezTo>
                      <a:pt x="17113" y="77124"/>
                      <a:pt x="21840" y="80079"/>
                      <a:pt x="27418" y="82296"/>
                    </a:cubicBezTo>
                    <a:cubicBezTo>
                      <a:pt x="32996" y="84513"/>
                      <a:pt x="38952" y="85621"/>
                      <a:pt x="45476" y="85621"/>
                    </a:cubicBezTo>
                    <a:cubicBezTo>
                      <a:pt x="51999" y="85621"/>
                      <a:pt x="58145" y="84513"/>
                      <a:pt x="63723" y="82296"/>
                    </a:cubicBezTo>
                    <a:cubicBezTo>
                      <a:pt x="69301" y="80079"/>
                      <a:pt x="74123" y="76939"/>
                      <a:pt x="78188" y="73060"/>
                    </a:cubicBezTo>
                    <a:cubicBezTo>
                      <a:pt x="82254" y="69180"/>
                      <a:pt x="85468" y="64655"/>
                      <a:pt x="87737" y="59482"/>
                    </a:cubicBezTo>
                    <a:cubicBezTo>
                      <a:pt x="90006" y="54310"/>
                      <a:pt x="91235" y="48768"/>
                      <a:pt x="91235" y="42857"/>
                    </a:cubicBezTo>
                    <a:lnTo>
                      <a:pt x="91235" y="42580"/>
                    </a:lnTo>
                    <a:cubicBezTo>
                      <a:pt x="91235" y="36668"/>
                      <a:pt x="90101" y="31127"/>
                      <a:pt x="87737" y="25954"/>
                    </a:cubicBezTo>
                    <a:cubicBezTo>
                      <a:pt x="85468" y="20782"/>
                      <a:pt x="82254" y="16256"/>
                      <a:pt x="78188" y="12469"/>
                    </a:cubicBezTo>
                    <a:moveTo>
                      <a:pt x="67599" y="43226"/>
                    </a:moveTo>
                    <a:cubicBezTo>
                      <a:pt x="67599" y="46274"/>
                      <a:pt x="67127" y="49230"/>
                      <a:pt x="66087" y="51908"/>
                    </a:cubicBezTo>
                    <a:cubicBezTo>
                      <a:pt x="65141" y="54587"/>
                      <a:pt x="63628" y="56988"/>
                      <a:pt x="61738" y="59020"/>
                    </a:cubicBezTo>
                    <a:cubicBezTo>
                      <a:pt x="59847" y="61052"/>
                      <a:pt x="57578" y="62715"/>
                      <a:pt x="54930" y="63823"/>
                    </a:cubicBezTo>
                    <a:cubicBezTo>
                      <a:pt x="52283" y="65024"/>
                      <a:pt x="49163" y="65578"/>
                      <a:pt x="45760" y="65578"/>
                    </a:cubicBezTo>
                    <a:cubicBezTo>
                      <a:pt x="42356" y="65578"/>
                      <a:pt x="39425" y="64932"/>
                      <a:pt x="36683" y="63731"/>
                    </a:cubicBezTo>
                    <a:cubicBezTo>
                      <a:pt x="34036" y="62530"/>
                      <a:pt x="31672" y="60868"/>
                      <a:pt x="29687" y="58743"/>
                    </a:cubicBezTo>
                    <a:cubicBezTo>
                      <a:pt x="27702" y="56619"/>
                      <a:pt x="26189" y="54217"/>
                      <a:pt x="25149" y="51539"/>
                    </a:cubicBezTo>
                    <a:cubicBezTo>
                      <a:pt x="24109" y="48860"/>
                      <a:pt x="23542" y="45905"/>
                      <a:pt x="23542" y="42857"/>
                    </a:cubicBezTo>
                    <a:lnTo>
                      <a:pt x="23542" y="42580"/>
                    </a:lnTo>
                    <a:cubicBezTo>
                      <a:pt x="23542" y="39532"/>
                      <a:pt x="24014" y="36576"/>
                      <a:pt x="25054" y="33897"/>
                    </a:cubicBezTo>
                    <a:cubicBezTo>
                      <a:pt x="26000" y="31219"/>
                      <a:pt x="27512" y="28817"/>
                      <a:pt x="29403" y="26785"/>
                    </a:cubicBezTo>
                    <a:cubicBezTo>
                      <a:pt x="31294" y="24753"/>
                      <a:pt x="33563" y="23091"/>
                      <a:pt x="36211" y="21983"/>
                    </a:cubicBezTo>
                    <a:cubicBezTo>
                      <a:pt x="38858" y="20782"/>
                      <a:pt x="41978" y="20228"/>
                      <a:pt x="45381" y="20228"/>
                    </a:cubicBezTo>
                    <a:cubicBezTo>
                      <a:pt x="48596" y="20228"/>
                      <a:pt x="51621" y="20874"/>
                      <a:pt x="54363" y="22075"/>
                    </a:cubicBezTo>
                    <a:cubicBezTo>
                      <a:pt x="57105" y="23276"/>
                      <a:pt x="59468" y="24938"/>
                      <a:pt x="61454" y="27063"/>
                    </a:cubicBezTo>
                    <a:cubicBezTo>
                      <a:pt x="63439" y="29187"/>
                      <a:pt x="64952" y="31588"/>
                      <a:pt x="65992" y="34267"/>
                    </a:cubicBezTo>
                    <a:cubicBezTo>
                      <a:pt x="67032" y="36945"/>
                      <a:pt x="67599" y="39901"/>
                      <a:pt x="67599" y="42949"/>
                    </a:cubicBezTo>
                    <a:lnTo>
                      <a:pt x="67599" y="43226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7" name="Graphic 28">
              <a:extLst>
                <a:ext uri="{FF2B5EF4-FFF2-40B4-BE49-F238E27FC236}">
                  <a16:creationId xmlns:a16="http://schemas.microsoft.com/office/drawing/2014/main" id="{F39ED984-7CC8-D50A-4DD7-DAC428B615D9}"/>
                </a:ext>
              </a:extLst>
            </p:cNvPr>
            <p:cNvGrpSpPr/>
            <p:nvPr/>
          </p:nvGrpSpPr>
          <p:grpSpPr>
            <a:xfrm>
              <a:off x="109924" y="244676"/>
              <a:ext cx="233052" cy="201352"/>
              <a:chOff x="109924" y="244676"/>
              <a:chExt cx="233052" cy="201352"/>
            </a:xfrm>
            <a:solidFill>
              <a:srgbClr val="00AAEA"/>
            </a:solidFill>
          </p:grpSpPr>
          <p:sp>
            <p:nvSpPr>
              <p:cNvPr id="8" name="Vrije vorm 7">
                <a:extLst>
                  <a:ext uri="{FF2B5EF4-FFF2-40B4-BE49-F238E27FC236}">
                    <a16:creationId xmlns:a16="http://schemas.microsoft.com/office/drawing/2014/main" id="{50270EA3-44B1-E917-F9D9-16DFC88A4BD9}"/>
                  </a:ext>
                </a:extLst>
              </p:cNvPr>
              <p:cNvSpPr/>
              <p:nvPr/>
            </p:nvSpPr>
            <p:spPr>
              <a:xfrm>
                <a:off x="238126" y="244676"/>
                <a:ext cx="104849" cy="201352"/>
              </a:xfrm>
              <a:custGeom>
                <a:avLst/>
                <a:gdLst>
                  <a:gd name="connsiteX0" fmla="*/ 39236 w 104849"/>
                  <a:gd name="connsiteY0" fmla="*/ 117302 h 201352"/>
                  <a:gd name="connsiteX1" fmla="*/ 14843 w 104849"/>
                  <a:gd name="connsiteY1" fmla="*/ 172443 h 201352"/>
                  <a:gd name="connsiteX2" fmla="*/ 49636 w 104849"/>
                  <a:gd name="connsiteY2" fmla="*/ 201353 h 201352"/>
                  <a:gd name="connsiteX3" fmla="*/ 104850 w 104849"/>
                  <a:gd name="connsiteY3" fmla="*/ 104556 h 201352"/>
                  <a:gd name="connsiteX4" fmla="*/ 34320 w 104849"/>
                  <a:gd name="connsiteY4" fmla="*/ 0 h 201352"/>
                  <a:gd name="connsiteX5" fmla="*/ 0 w 104849"/>
                  <a:gd name="connsiteY5" fmla="*/ 51539 h 201352"/>
                  <a:gd name="connsiteX6" fmla="*/ 39236 w 104849"/>
                  <a:gd name="connsiteY6" fmla="*/ 117394 h 201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849" h="201352">
                    <a:moveTo>
                      <a:pt x="39236" y="117302"/>
                    </a:moveTo>
                    <a:cubicBezTo>
                      <a:pt x="39236" y="139007"/>
                      <a:pt x="29876" y="158588"/>
                      <a:pt x="14843" y="172443"/>
                    </a:cubicBezTo>
                    <a:lnTo>
                      <a:pt x="49636" y="201353"/>
                    </a:lnTo>
                    <a:cubicBezTo>
                      <a:pt x="82821" y="181310"/>
                      <a:pt x="104850" y="145473"/>
                      <a:pt x="104850" y="104556"/>
                    </a:cubicBezTo>
                    <a:cubicBezTo>
                      <a:pt x="104850" y="57635"/>
                      <a:pt x="75825" y="17364"/>
                      <a:pt x="34320" y="0"/>
                    </a:cubicBezTo>
                    <a:lnTo>
                      <a:pt x="0" y="51539"/>
                    </a:lnTo>
                    <a:cubicBezTo>
                      <a:pt x="23447" y="64562"/>
                      <a:pt x="39236" y="89131"/>
                      <a:pt x="39236" y="117394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9" name="Vrije vorm 8">
                <a:extLst>
                  <a:ext uri="{FF2B5EF4-FFF2-40B4-BE49-F238E27FC236}">
                    <a16:creationId xmlns:a16="http://schemas.microsoft.com/office/drawing/2014/main" id="{B41E691B-4478-7B41-CEB7-946AE73E9772}"/>
                  </a:ext>
                </a:extLst>
              </p:cNvPr>
              <p:cNvSpPr/>
              <p:nvPr/>
            </p:nvSpPr>
            <p:spPr>
              <a:xfrm>
                <a:off x="109924" y="305636"/>
                <a:ext cx="81591" cy="127000"/>
              </a:xfrm>
              <a:custGeom>
                <a:avLst/>
                <a:gdLst>
                  <a:gd name="connsiteX0" fmla="*/ 8887 w 81591"/>
                  <a:gd name="connsiteY0" fmla="*/ 0 h 127000"/>
                  <a:gd name="connsiteX1" fmla="*/ 0 w 81591"/>
                  <a:gd name="connsiteY1" fmla="*/ 43596 h 127000"/>
                  <a:gd name="connsiteX2" fmla="*/ 37251 w 81591"/>
                  <a:gd name="connsiteY2" fmla="*/ 127000 h 127000"/>
                  <a:gd name="connsiteX3" fmla="*/ 81592 w 81591"/>
                  <a:gd name="connsiteY3" fmla="*/ 60498 h 127000"/>
                  <a:gd name="connsiteX4" fmla="*/ 8887 w 81591"/>
                  <a:gd name="connsiteY4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591" h="127000">
                    <a:moveTo>
                      <a:pt x="8887" y="0"/>
                    </a:moveTo>
                    <a:cubicBezTo>
                      <a:pt x="3120" y="13485"/>
                      <a:pt x="0" y="28171"/>
                      <a:pt x="0" y="43596"/>
                    </a:cubicBezTo>
                    <a:cubicBezTo>
                      <a:pt x="0" y="76569"/>
                      <a:pt x="14371" y="106218"/>
                      <a:pt x="37251" y="127000"/>
                    </a:cubicBezTo>
                    <a:lnTo>
                      <a:pt x="81592" y="60498"/>
                    </a:lnTo>
                    <a:lnTo>
                      <a:pt x="8887" y="0"/>
                    </a:lnTo>
                    <a:close/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0" name="Vrije vorm 9">
                <a:extLst>
                  <a:ext uri="{FF2B5EF4-FFF2-40B4-BE49-F238E27FC236}">
                    <a16:creationId xmlns:a16="http://schemas.microsoft.com/office/drawing/2014/main" id="{E148AD67-9BCD-F727-8C19-C70B1A254CE6}"/>
                  </a:ext>
                </a:extLst>
              </p:cNvPr>
              <p:cNvSpPr/>
              <p:nvPr/>
            </p:nvSpPr>
            <p:spPr>
              <a:xfrm>
                <a:off x="191610" y="328543"/>
                <a:ext cx="45854" cy="66501"/>
              </a:xfrm>
              <a:custGeom>
                <a:avLst/>
                <a:gdLst>
                  <a:gd name="connsiteX0" fmla="*/ 24960 w 45854"/>
                  <a:gd name="connsiteY0" fmla="*/ 0 h 66501"/>
                  <a:gd name="connsiteX1" fmla="*/ 0 w 45854"/>
                  <a:gd name="connsiteY1" fmla="*/ 37500 h 66501"/>
                  <a:gd name="connsiteX2" fmla="*/ 34887 w 45854"/>
                  <a:gd name="connsiteY2" fmla="*/ 66502 h 66501"/>
                  <a:gd name="connsiteX3" fmla="*/ 45854 w 45854"/>
                  <a:gd name="connsiteY3" fmla="*/ 37500 h 66501"/>
                  <a:gd name="connsiteX4" fmla="*/ 25054 w 45854"/>
                  <a:gd name="connsiteY4" fmla="*/ 0 h 66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54" h="66501">
                    <a:moveTo>
                      <a:pt x="24960" y="0"/>
                    </a:moveTo>
                    <a:lnTo>
                      <a:pt x="0" y="37500"/>
                    </a:lnTo>
                    <a:lnTo>
                      <a:pt x="34887" y="66502"/>
                    </a:lnTo>
                    <a:cubicBezTo>
                      <a:pt x="41694" y="58651"/>
                      <a:pt x="45854" y="48583"/>
                      <a:pt x="45854" y="37500"/>
                    </a:cubicBezTo>
                    <a:cubicBezTo>
                      <a:pt x="45854" y="21798"/>
                      <a:pt x="37534" y="7943"/>
                      <a:pt x="25054" y="0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19" name="Tijdelijke aanduiding voor tekst 23">
            <a:extLst>
              <a:ext uri="{FF2B5EF4-FFF2-40B4-BE49-F238E27FC236}">
                <a16:creationId xmlns:a16="http://schemas.microsoft.com/office/drawing/2014/main" id="{7F0971E7-EDC0-1A20-4A1A-9C43A07922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87999" y="1403238"/>
            <a:ext cx="3780000" cy="75600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bg1"/>
                </a:solidFill>
                <a:latin typeface="Montserrat Medium" pitchFamily="2" charset="77"/>
              </a:defRPr>
            </a:lvl1pPr>
            <a:lvl2pPr marL="342891" indent="0">
              <a:buNone/>
              <a:defRPr sz="1800">
                <a:latin typeface="Montserrat" pitchFamily="2" charset="77"/>
              </a:defRPr>
            </a:lvl2pPr>
            <a:lvl3pPr marL="685782" indent="0">
              <a:buNone/>
              <a:defRPr sz="1800">
                <a:latin typeface="Montserrat" pitchFamily="2" charset="77"/>
              </a:defRPr>
            </a:lvl3pPr>
            <a:lvl4pPr marL="1028674" indent="0">
              <a:buNone/>
              <a:defRPr sz="1800">
                <a:latin typeface="Montserrat" pitchFamily="2" charset="77"/>
              </a:defRPr>
            </a:lvl4pPr>
            <a:lvl5pPr marL="1371566" indent="0">
              <a:buNone/>
              <a:defRPr sz="1800">
                <a:latin typeface="Montserrat" pitchFamily="2" charset="77"/>
              </a:defRPr>
            </a:lvl5pPr>
          </a:lstStyle>
          <a:p>
            <a:r>
              <a:rPr lang="nl-NL" sz="1800" b="0" i="0" dirty="0">
                <a:latin typeface="Montserrat Medium" pitchFamily="2" charset="77"/>
              </a:rPr>
              <a:t>Est </a:t>
            </a:r>
            <a:r>
              <a:rPr lang="nl-NL" sz="1800" b="0" i="0" dirty="0" err="1">
                <a:latin typeface="Montserrat Medium" pitchFamily="2" charset="77"/>
              </a:rPr>
              <a:t>ulpa</a:t>
            </a:r>
            <a:r>
              <a:rPr lang="nl-NL" sz="1800" b="0" i="0" dirty="0">
                <a:latin typeface="Montserrat Medium" pitchFamily="2" charset="77"/>
              </a:rPr>
              <a:t> </a:t>
            </a:r>
            <a:r>
              <a:rPr lang="nl-NL" sz="1800" b="0" i="0" dirty="0" err="1">
                <a:latin typeface="Montserrat Medium" pitchFamily="2" charset="77"/>
              </a:rPr>
              <a:t>qui</a:t>
            </a:r>
            <a:r>
              <a:rPr lang="nl-NL" sz="1800" b="0" i="0" dirty="0">
                <a:latin typeface="Montserrat Medium" pitchFamily="2" charset="77"/>
              </a:rPr>
              <a:t> </a:t>
            </a:r>
            <a:r>
              <a:rPr lang="nl-NL" sz="1800" b="0" i="0" dirty="0" err="1">
                <a:latin typeface="Montserrat Medium" pitchFamily="2" charset="77"/>
              </a:rPr>
              <a:t>sit</a:t>
            </a:r>
            <a:r>
              <a:rPr lang="nl-NL" sz="1800" b="0" i="0" dirty="0">
                <a:latin typeface="Montserrat Medium" pitchFamily="2" charset="77"/>
              </a:rPr>
              <a:t> que </a:t>
            </a:r>
            <a:r>
              <a:rPr lang="nl-NL" sz="1800" b="0" i="0" dirty="0" err="1">
                <a:latin typeface="Montserrat Medium" pitchFamily="2" charset="77"/>
              </a:rPr>
              <a:t>pores</a:t>
            </a:r>
            <a:r>
              <a:rPr lang="nl-NL" sz="1800" b="0" i="0" dirty="0">
                <a:latin typeface="Montserrat Medium" pitchFamily="2" charset="77"/>
              </a:rPr>
              <a:t> </a:t>
            </a:r>
            <a:r>
              <a:rPr lang="nl-NL" sz="1800" b="0" i="0" dirty="0" err="1">
                <a:latin typeface="Montserrat Medium" pitchFamily="2" charset="77"/>
              </a:rPr>
              <a:t>eum</a:t>
            </a:r>
            <a:r>
              <a:rPr lang="nl-NL" sz="1800" b="0" i="0" dirty="0">
                <a:latin typeface="Montserrat Medium" pitchFamily="2" charset="77"/>
              </a:rPr>
              <a:t> </a:t>
            </a:r>
            <a:r>
              <a:rPr lang="nl-NL" sz="1800" b="0" i="0" dirty="0" err="1">
                <a:latin typeface="Montserrat Medium" pitchFamily="2" charset="77"/>
              </a:rPr>
              <a:t>eic</a:t>
            </a:r>
            <a:r>
              <a:rPr lang="nl-NL" sz="1800" b="0" i="0" dirty="0">
                <a:latin typeface="Montserrat Medium" pitchFamily="2" charset="77"/>
              </a:rPr>
              <a:t> tem </a:t>
            </a:r>
            <a:r>
              <a:rPr lang="nl-NL" sz="1800" b="0" i="0" dirty="0" err="1">
                <a:latin typeface="Montserrat Medium" pitchFamily="2" charset="77"/>
              </a:rPr>
              <a:t>eseque</a:t>
            </a:r>
            <a:r>
              <a:rPr lang="nl-NL" sz="1800" b="0" i="0" dirty="0">
                <a:latin typeface="Montserrat Medium" pitchFamily="2" charset="77"/>
              </a:rPr>
              <a:t> </a:t>
            </a:r>
            <a:r>
              <a:rPr lang="nl-NL" sz="1800" b="0" i="0" dirty="0" err="1">
                <a:latin typeface="Montserrat Medium" pitchFamily="2" charset="77"/>
              </a:rPr>
              <a:t>inim</a:t>
            </a:r>
            <a:r>
              <a:rPr lang="nl-NL" sz="1800" b="0" i="0" dirty="0">
                <a:latin typeface="Montserrat Medium" pitchFamily="2" charset="77"/>
              </a:rPr>
              <a:t> et </a:t>
            </a:r>
            <a:r>
              <a:rPr lang="nl-NL" sz="1800" b="0" i="0" dirty="0" err="1">
                <a:latin typeface="Montserrat Medium" pitchFamily="2" charset="77"/>
              </a:rPr>
              <a:t>iniene</a:t>
            </a:r>
            <a:r>
              <a:rPr lang="nl-NL" sz="1800" b="0" i="0" dirty="0">
                <a:latin typeface="Montserrat Medium" pitchFamily="2" charset="77"/>
              </a:rPr>
              <a:t> non </a:t>
            </a:r>
            <a:r>
              <a:rPr lang="nl-NL" sz="1800" b="0" i="0" dirty="0" err="1">
                <a:latin typeface="Montserrat Medium" pitchFamily="2" charset="77"/>
              </a:rPr>
              <a:t>pedi</a:t>
            </a:r>
            <a:r>
              <a:rPr lang="nl-NL" sz="1800" b="0" i="0" dirty="0">
                <a:latin typeface="Montserrat Medium" pitchFamily="2" charset="77"/>
              </a:rPr>
              <a:t> ad </a:t>
            </a:r>
            <a:r>
              <a:rPr lang="nl-NL" sz="1800" b="0" i="0" dirty="0" err="1">
                <a:latin typeface="Montserrat Medium" pitchFamily="2" charset="77"/>
              </a:rPr>
              <a:t>maximo</a:t>
            </a:r>
            <a:r>
              <a:rPr lang="nl-NL" sz="1800" b="0" i="0" dirty="0">
                <a:latin typeface="Montserrat Medium" pitchFamily="2" charset="77"/>
              </a:rPr>
              <a:t> </a:t>
            </a:r>
            <a:r>
              <a:rPr lang="nl-NL" sz="1800" b="0" i="0" dirty="0" err="1">
                <a:latin typeface="Montserrat Medium" pitchFamily="2" charset="77"/>
              </a:rPr>
              <a:t>imin</a:t>
            </a:r>
            <a:endParaRPr lang="nl-NL" sz="1800" b="0" i="0" dirty="0"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26102808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slide kleu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titel 9">
            <a:extLst>
              <a:ext uri="{FF2B5EF4-FFF2-40B4-BE49-F238E27FC236}">
                <a16:creationId xmlns:a16="http://schemas.microsoft.com/office/drawing/2014/main" id="{8A2F8962-4B96-2B1A-A111-5DFB553818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8000" y="2412000"/>
            <a:ext cx="6300000" cy="936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nl-NL" b="1" dirty="0" err="1">
                <a:effectLst/>
                <a:latin typeface="Montserrat" pitchFamily="2" charset="77"/>
              </a:rPr>
              <a:t>Ecate</a:t>
            </a:r>
            <a:r>
              <a:rPr lang="nl-NL" b="1" dirty="0">
                <a:effectLst/>
                <a:latin typeface="Montserrat" pitchFamily="2" charset="77"/>
              </a:rPr>
              <a:t> </a:t>
            </a:r>
            <a:r>
              <a:rPr lang="nl-NL" b="1" dirty="0" err="1">
                <a:effectLst/>
                <a:latin typeface="Montserrat" pitchFamily="2" charset="77"/>
              </a:rPr>
              <a:t>quuntur</a:t>
            </a:r>
            <a:r>
              <a:rPr lang="nl-NL" b="1" dirty="0">
                <a:effectLst/>
                <a:latin typeface="Montserrat" pitchFamily="2" charset="77"/>
              </a:rPr>
              <a:t> </a:t>
            </a:r>
            <a:r>
              <a:rPr lang="nl-NL" b="1" dirty="0" err="1">
                <a:effectLst/>
                <a:latin typeface="Montserrat" pitchFamily="2" charset="77"/>
              </a:rPr>
              <a:t>andi</a:t>
            </a:r>
            <a:r>
              <a:rPr lang="nl-NL" b="1" dirty="0">
                <a:effectLst/>
                <a:latin typeface="Montserrat" pitchFamily="2" charset="77"/>
              </a:rPr>
              <a:t> </a:t>
            </a:r>
            <a:r>
              <a:rPr lang="nl-NL" b="1" dirty="0" err="1">
                <a:effectLst/>
                <a:latin typeface="Montserrat" pitchFamily="2" charset="77"/>
              </a:rPr>
              <a:t>dolore</a:t>
            </a:r>
            <a:r>
              <a:rPr lang="nl-NL" b="1" dirty="0">
                <a:effectLst/>
                <a:latin typeface="Montserrat" pitchFamily="2" charset="77"/>
              </a:rPr>
              <a:t> </a:t>
            </a:r>
            <a:r>
              <a:rPr lang="nl-NL" b="1" dirty="0" err="1">
                <a:effectLst/>
                <a:latin typeface="Montserrat" pitchFamily="2" charset="77"/>
              </a:rPr>
              <a:t>cone</a:t>
            </a:r>
            <a:r>
              <a:rPr lang="nl-NL" b="1" dirty="0">
                <a:effectLst/>
                <a:latin typeface="Montserrat" pitchFamily="2" charset="77"/>
              </a:rPr>
              <a:t> </a:t>
            </a:r>
            <a:r>
              <a:rPr lang="nl-NL" b="1" dirty="0" err="1">
                <a:effectLst/>
                <a:latin typeface="Montserrat" pitchFamily="2" charset="77"/>
              </a:rPr>
              <a:t>eosamus</a:t>
            </a:r>
            <a:r>
              <a:rPr lang="nl-NL" b="1" dirty="0">
                <a:effectLst/>
                <a:latin typeface="Montserrat" pitchFamily="2" charset="77"/>
              </a:rPr>
              <a:t> </a:t>
            </a:r>
            <a:r>
              <a:rPr lang="nl-NL" b="1" dirty="0" err="1">
                <a:effectLst/>
                <a:latin typeface="Montserrat" pitchFamily="2" charset="77"/>
              </a:rPr>
              <a:t>eicidelest</a:t>
            </a:r>
            <a:endParaRPr lang="nl-NL" dirty="0">
              <a:effectLst/>
              <a:latin typeface="Montserrat" pitchFamily="2" charset="77"/>
            </a:endParaRPr>
          </a:p>
        </p:txBody>
      </p:sp>
      <p:sp>
        <p:nvSpPr>
          <p:cNvPr id="10" name="Tijdelijke aanduiding voor tekst 30">
            <a:extLst>
              <a:ext uri="{FF2B5EF4-FFF2-40B4-BE49-F238E27FC236}">
                <a16:creationId xmlns:a16="http://schemas.microsoft.com/office/drawing/2014/main" id="{88D9934E-CB80-144C-1516-298F858D30E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87999" y="3780000"/>
            <a:ext cx="3780000" cy="1856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latin typeface="Montserrat Light" pitchFamily="2" charset="77"/>
              </a:defRPr>
            </a:lvl1pPr>
            <a:lvl2pPr marL="342891" indent="0">
              <a:buNone/>
              <a:defRPr sz="1200"/>
            </a:lvl2pPr>
            <a:lvl3pPr marL="685782" indent="0">
              <a:buNone/>
              <a:defRPr sz="1200"/>
            </a:lvl3pPr>
            <a:lvl4pPr marL="1028674" indent="0">
              <a:buNone/>
              <a:defRPr sz="1200"/>
            </a:lvl4pPr>
            <a:lvl5pPr marL="1371566" indent="0">
              <a:buNone/>
              <a:defRPr sz="1200"/>
            </a:lvl5pPr>
          </a:lstStyle>
          <a:p>
            <a:r>
              <a:rPr lang="nl-NL" sz="1200" dirty="0">
                <a:effectLst/>
                <a:latin typeface="Montserrat Light" pitchFamily="2" charset="77"/>
              </a:rPr>
              <a:t>QUUNTURE</a:t>
            </a:r>
          </a:p>
        </p:txBody>
      </p:sp>
      <p:sp>
        <p:nvSpPr>
          <p:cNvPr id="11" name="Tijdelijke aanduiding voor tekst 30">
            <a:extLst>
              <a:ext uri="{FF2B5EF4-FFF2-40B4-BE49-F238E27FC236}">
                <a16:creationId xmlns:a16="http://schemas.microsoft.com/office/drawing/2014/main" id="{86140E2E-CAD8-1012-7781-8C3C284ECE5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087999" y="3980482"/>
            <a:ext cx="3780000" cy="185659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>
                <a:latin typeface="Montserrat Medium" pitchFamily="2" charset="77"/>
              </a:defRPr>
            </a:lvl1pPr>
            <a:lvl2pPr marL="342891" indent="0">
              <a:buNone/>
              <a:defRPr sz="1200"/>
            </a:lvl2pPr>
            <a:lvl3pPr marL="685782" indent="0">
              <a:buNone/>
              <a:defRPr sz="1200"/>
            </a:lvl3pPr>
            <a:lvl4pPr marL="1028674" indent="0">
              <a:buNone/>
              <a:defRPr sz="1200"/>
            </a:lvl4pPr>
            <a:lvl5pPr marL="1371566" indent="0">
              <a:buNone/>
              <a:defRPr sz="1200"/>
            </a:lvl5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sz="1200" dirty="0">
                <a:effectLst/>
                <a:latin typeface="Montserrat" pitchFamily="2" charset="77"/>
              </a:rPr>
              <a:t>EOSAMUS EICIDELIEST</a:t>
            </a:r>
          </a:p>
        </p:txBody>
      </p:sp>
      <p:sp>
        <p:nvSpPr>
          <p:cNvPr id="39" name="Vrije vorm 38">
            <a:extLst>
              <a:ext uri="{FF2B5EF4-FFF2-40B4-BE49-F238E27FC236}">
                <a16:creationId xmlns:a16="http://schemas.microsoft.com/office/drawing/2014/main" id="{FA80723D-E943-91F1-4452-9427549EECF3}"/>
              </a:ext>
            </a:extLst>
          </p:cNvPr>
          <p:cNvSpPr/>
          <p:nvPr userDrawn="1"/>
        </p:nvSpPr>
        <p:spPr>
          <a:xfrm>
            <a:off x="1206145" y="0"/>
            <a:ext cx="5201855" cy="923913"/>
          </a:xfrm>
          <a:custGeom>
            <a:avLst/>
            <a:gdLst>
              <a:gd name="connsiteX0" fmla="*/ 450437 w 3899249"/>
              <a:gd name="connsiteY0" fmla="*/ 0 h 692554"/>
              <a:gd name="connsiteX1" fmla="*/ 0 w 3899249"/>
              <a:gd name="connsiteY1" fmla="*/ 692555 h 692554"/>
              <a:gd name="connsiteX2" fmla="*/ 3899249 w 3899249"/>
              <a:gd name="connsiteY2" fmla="*/ 0 h 692554"/>
              <a:gd name="connsiteX3" fmla="*/ 450437 w 3899249"/>
              <a:gd name="connsiteY3" fmla="*/ 0 h 692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9249" h="692554">
                <a:moveTo>
                  <a:pt x="450437" y="0"/>
                </a:moveTo>
                <a:lnTo>
                  <a:pt x="0" y="692555"/>
                </a:lnTo>
                <a:lnTo>
                  <a:pt x="3899249" y="0"/>
                </a:lnTo>
                <a:lnTo>
                  <a:pt x="450437" y="0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40" name="Vrije vorm 39">
            <a:extLst>
              <a:ext uri="{FF2B5EF4-FFF2-40B4-BE49-F238E27FC236}">
                <a16:creationId xmlns:a16="http://schemas.microsoft.com/office/drawing/2014/main" id="{B25FB07B-B7CB-2503-3740-50E6A0A12A34}"/>
              </a:ext>
            </a:extLst>
          </p:cNvPr>
          <p:cNvSpPr/>
          <p:nvPr userDrawn="1"/>
        </p:nvSpPr>
        <p:spPr>
          <a:xfrm>
            <a:off x="0" y="923913"/>
            <a:ext cx="1206145" cy="1854550"/>
          </a:xfrm>
          <a:custGeom>
            <a:avLst/>
            <a:gdLst>
              <a:gd name="connsiteX0" fmla="*/ 0 w 904112"/>
              <a:gd name="connsiteY0" fmla="*/ 159206 h 1390150"/>
              <a:gd name="connsiteX1" fmla="*/ 0 w 904112"/>
              <a:gd name="connsiteY1" fmla="*/ 1390150 h 1390150"/>
              <a:gd name="connsiteX2" fmla="*/ 904113 w 904112"/>
              <a:gd name="connsiteY2" fmla="*/ 0 h 1390150"/>
              <a:gd name="connsiteX3" fmla="*/ 0 w 904112"/>
              <a:gd name="connsiteY3" fmla="*/ 159206 h 139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4112" h="1390150">
                <a:moveTo>
                  <a:pt x="0" y="159206"/>
                </a:moveTo>
                <a:lnTo>
                  <a:pt x="0" y="1390150"/>
                </a:lnTo>
                <a:lnTo>
                  <a:pt x="904113" y="0"/>
                </a:lnTo>
                <a:lnTo>
                  <a:pt x="0" y="15920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18" name="Vrije vorm 17">
            <a:extLst>
              <a:ext uri="{FF2B5EF4-FFF2-40B4-BE49-F238E27FC236}">
                <a16:creationId xmlns:a16="http://schemas.microsoft.com/office/drawing/2014/main" id="{2EC4469D-2F8A-7399-00E7-B11C18AE4373}"/>
              </a:ext>
            </a:extLst>
          </p:cNvPr>
          <p:cNvSpPr/>
          <p:nvPr userDrawn="1"/>
        </p:nvSpPr>
        <p:spPr>
          <a:xfrm>
            <a:off x="0" y="0"/>
            <a:ext cx="1807059" cy="1136304"/>
          </a:xfrm>
          <a:custGeom>
            <a:avLst/>
            <a:gdLst>
              <a:gd name="connsiteX0" fmla="*/ 0 w 1354550"/>
              <a:gd name="connsiteY0" fmla="*/ 0 h 851760"/>
              <a:gd name="connsiteX1" fmla="*/ 0 w 1354550"/>
              <a:gd name="connsiteY1" fmla="*/ 851761 h 851760"/>
              <a:gd name="connsiteX2" fmla="*/ 904113 w 1354550"/>
              <a:gd name="connsiteY2" fmla="*/ 692555 h 851760"/>
              <a:gd name="connsiteX3" fmla="*/ 1354550 w 1354550"/>
              <a:gd name="connsiteY3" fmla="*/ 0 h 851760"/>
              <a:gd name="connsiteX4" fmla="*/ 0 w 1354550"/>
              <a:gd name="connsiteY4" fmla="*/ 0 h 85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4550" h="851760">
                <a:moveTo>
                  <a:pt x="0" y="0"/>
                </a:moveTo>
                <a:lnTo>
                  <a:pt x="0" y="851761"/>
                </a:lnTo>
                <a:lnTo>
                  <a:pt x="904113" y="692555"/>
                </a:lnTo>
                <a:lnTo>
                  <a:pt x="13545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grpSp>
        <p:nvGrpSpPr>
          <p:cNvPr id="19" name="Groep 18">
            <a:extLst>
              <a:ext uri="{FF2B5EF4-FFF2-40B4-BE49-F238E27FC236}">
                <a16:creationId xmlns:a16="http://schemas.microsoft.com/office/drawing/2014/main" id="{35FD79A8-6656-E80E-52CF-C91805249707}"/>
              </a:ext>
            </a:extLst>
          </p:cNvPr>
          <p:cNvGrpSpPr/>
          <p:nvPr userDrawn="1"/>
        </p:nvGrpSpPr>
        <p:grpSpPr>
          <a:xfrm>
            <a:off x="134374" y="327647"/>
            <a:ext cx="1135155" cy="268617"/>
            <a:chOff x="109924" y="244676"/>
            <a:chExt cx="850899" cy="201352"/>
          </a:xfrm>
        </p:grpSpPr>
        <p:grpSp>
          <p:nvGrpSpPr>
            <p:cNvPr id="20" name="Graphic 28">
              <a:extLst>
                <a:ext uri="{FF2B5EF4-FFF2-40B4-BE49-F238E27FC236}">
                  <a16:creationId xmlns:a16="http://schemas.microsoft.com/office/drawing/2014/main" id="{D1847339-E404-90D3-D262-83AADAB369C2}"/>
                </a:ext>
              </a:extLst>
            </p:cNvPr>
            <p:cNvGrpSpPr/>
            <p:nvPr/>
          </p:nvGrpSpPr>
          <p:grpSpPr>
            <a:xfrm>
              <a:off x="409818" y="299356"/>
              <a:ext cx="551005" cy="109266"/>
              <a:chOff x="409818" y="299356"/>
              <a:chExt cx="551005" cy="109266"/>
            </a:xfrm>
            <a:solidFill>
              <a:srgbClr val="60574F"/>
            </a:solidFill>
          </p:grpSpPr>
          <p:sp>
            <p:nvSpPr>
              <p:cNvPr id="25" name="Vrije vorm 24">
                <a:extLst>
                  <a:ext uri="{FF2B5EF4-FFF2-40B4-BE49-F238E27FC236}">
                    <a16:creationId xmlns:a16="http://schemas.microsoft.com/office/drawing/2014/main" id="{C141BDC4-B1BC-73B4-87E4-44A53B6496AF}"/>
                  </a:ext>
                </a:extLst>
              </p:cNvPr>
              <p:cNvSpPr/>
              <p:nvPr/>
            </p:nvSpPr>
            <p:spPr>
              <a:xfrm>
                <a:off x="409818" y="299356"/>
                <a:ext cx="75068" cy="107511"/>
              </a:xfrm>
              <a:custGeom>
                <a:avLst/>
                <a:gdLst>
                  <a:gd name="connsiteX0" fmla="*/ 1891 w 75068"/>
                  <a:gd name="connsiteY0" fmla="*/ 20782 h 107511"/>
                  <a:gd name="connsiteX1" fmla="*/ 43963 w 75068"/>
                  <a:gd name="connsiteY1" fmla="*/ 20782 h 107511"/>
                  <a:gd name="connsiteX2" fmla="*/ 0 w 75068"/>
                  <a:gd name="connsiteY2" fmla="*/ 89500 h 107511"/>
                  <a:gd name="connsiteX3" fmla="*/ 0 w 75068"/>
                  <a:gd name="connsiteY3" fmla="*/ 107511 h 107511"/>
                  <a:gd name="connsiteX4" fmla="*/ 75068 w 75068"/>
                  <a:gd name="connsiteY4" fmla="*/ 107511 h 107511"/>
                  <a:gd name="connsiteX5" fmla="*/ 75068 w 75068"/>
                  <a:gd name="connsiteY5" fmla="*/ 86822 h 107511"/>
                  <a:gd name="connsiteX6" fmla="*/ 31105 w 75068"/>
                  <a:gd name="connsiteY6" fmla="*/ 86822 h 107511"/>
                  <a:gd name="connsiteX7" fmla="*/ 75068 w 75068"/>
                  <a:gd name="connsiteY7" fmla="*/ 18011 h 107511"/>
                  <a:gd name="connsiteX8" fmla="*/ 75068 w 75068"/>
                  <a:gd name="connsiteY8" fmla="*/ 0 h 107511"/>
                  <a:gd name="connsiteX9" fmla="*/ 1891 w 75068"/>
                  <a:gd name="connsiteY9" fmla="*/ 0 h 107511"/>
                  <a:gd name="connsiteX10" fmla="*/ 1891 w 75068"/>
                  <a:gd name="connsiteY10" fmla="*/ 20782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68" h="107511">
                    <a:moveTo>
                      <a:pt x="1891" y="20782"/>
                    </a:moveTo>
                    <a:lnTo>
                      <a:pt x="43963" y="20782"/>
                    </a:lnTo>
                    <a:lnTo>
                      <a:pt x="0" y="89500"/>
                    </a:lnTo>
                    <a:lnTo>
                      <a:pt x="0" y="107511"/>
                    </a:lnTo>
                    <a:lnTo>
                      <a:pt x="75068" y="107511"/>
                    </a:lnTo>
                    <a:lnTo>
                      <a:pt x="75068" y="86822"/>
                    </a:lnTo>
                    <a:lnTo>
                      <a:pt x="31105" y="86822"/>
                    </a:lnTo>
                    <a:lnTo>
                      <a:pt x="75068" y="18011"/>
                    </a:lnTo>
                    <a:lnTo>
                      <a:pt x="75068" y="0"/>
                    </a:lnTo>
                    <a:lnTo>
                      <a:pt x="1891" y="0"/>
                    </a:lnTo>
                    <a:lnTo>
                      <a:pt x="1891" y="20782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6" name="Vrije vorm 25">
                <a:extLst>
                  <a:ext uri="{FF2B5EF4-FFF2-40B4-BE49-F238E27FC236}">
                    <a16:creationId xmlns:a16="http://schemas.microsoft.com/office/drawing/2014/main" id="{425DEA4A-50FB-6F31-F695-DAE6A6255B7D}"/>
                  </a:ext>
                </a:extLst>
              </p:cNvPr>
              <p:cNvSpPr/>
              <p:nvPr/>
            </p:nvSpPr>
            <p:spPr>
              <a:xfrm>
                <a:off x="607605" y="323001"/>
                <a:ext cx="77148" cy="83866"/>
              </a:xfrm>
              <a:custGeom>
                <a:avLst/>
                <a:gdLst>
                  <a:gd name="connsiteX0" fmla="*/ 48596 w 77148"/>
                  <a:gd name="connsiteY0" fmla="*/ 0 h 83866"/>
                  <a:gd name="connsiteX1" fmla="*/ 40370 w 77148"/>
                  <a:gd name="connsiteY1" fmla="*/ 1108 h 83866"/>
                  <a:gd name="connsiteX2" fmla="*/ 33752 w 77148"/>
                  <a:gd name="connsiteY2" fmla="*/ 4064 h 83866"/>
                  <a:gd name="connsiteX3" fmla="*/ 28363 w 77148"/>
                  <a:gd name="connsiteY3" fmla="*/ 8313 h 83866"/>
                  <a:gd name="connsiteX4" fmla="*/ 23920 w 77148"/>
                  <a:gd name="connsiteY4" fmla="*/ 13300 h 83866"/>
                  <a:gd name="connsiteX5" fmla="*/ 23920 w 77148"/>
                  <a:gd name="connsiteY5" fmla="*/ 1570 h 83866"/>
                  <a:gd name="connsiteX6" fmla="*/ 0 w 77148"/>
                  <a:gd name="connsiteY6" fmla="*/ 1570 h 83866"/>
                  <a:gd name="connsiteX7" fmla="*/ 0 w 77148"/>
                  <a:gd name="connsiteY7" fmla="*/ 83866 h 83866"/>
                  <a:gd name="connsiteX8" fmla="*/ 23920 w 77148"/>
                  <a:gd name="connsiteY8" fmla="*/ 83866 h 83866"/>
                  <a:gd name="connsiteX9" fmla="*/ 23920 w 77148"/>
                  <a:gd name="connsiteY9" fmla="*/ 38054 h 83866"/>
                  <a:gd name="connsiteX10" fmla="*/ 27891 w 77148"/>
                  <a:gd name="connsiteY10" fmla="*/ 25585 h 83866"/>
                  <a:gd name="connsiteX11" fmla="*/ 38763 w 77148"/>
                  <a:gd name="connsiteY11" fmla="*/ 21336 h 83866"/>
                  <a:gd name="connsiteX12" fmla="*/ 49447 w 77148"/>
                  <a:gd name="connsiteY12" fmla="*/ 25585 h 83866"/>
                  <a:gd name="connsiteX13" fmla="*/ 53229 w 77148"/>
                  <a:gd name="connsiteY13" fmla="*/ 38054 h 83866"/>
                  <a:gd name="connsiteX14" fmla="*/ 53229 w 77148"/>
                  <a:gd name="connsiteY14" fmla="*/ 83866 h 83866"/>
                  <a:gd name="connsiteX15" fmla="*/ 77148 w 77148"/>
                  <a:gd name="connsiteY15" fmla="*/ 83866 h 83866"/>
                  <a:gd name="connsiteX16" fmla="*/ 77148 w 77148"/>
                  <a:gd name="connsiteY16" fmla="*/ 30572 h 83866"/>
                  <a:gd name="connsiteX17" fmla="*/ 69679 w 77148"/>
                  <a:gd name="connsiteY17" fmla="*/ 8128 h 83866"/>
                  <a:gd name="connsiteX18" fmla="*/ 48501 w 77148"/>
                  <a:gd name="connsiteY18" fmla="*/ 0 h 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7148" h="83866">
                    <a:moveTo>
                      <a:pt x="48596" y="0"/>
                    </a:moveTo>
                    <a:cubicBezTo>
                      <a:pt x="45570" y="0"/>
                      <a:pt x="42829" y="369"/>
                      <a:pt x="40370" y="1108"/>
                    </a:cubicBezTo>
                    <a:cubicBezTo>
                      <a:pt x="38007" y="1847"/>
                      <a:pt x="35738" y="2771"/>
                      <a:pt x="33752" y="4064"/>
                    </a:cubicBezTo>
                    <a:cubicBezTo>
                      <a:pt x="31767" y="5357"/>
                      <a:pt x="29971" y="6743"/>
                      <a:pt x="28363" y="8313"/>
                    </a:cubicBezTo>
                    <a:cubicBezTo>
                      <a:pt x="26756" y="9883"/>
                      <a:pt x="25243" y="11545"/>
                      <a:pt x="23920" y="13300"/>
                    </a:cubicBezTo>
                    <a:lnTo>
                      <a:pt x="23920" y="1570"/>
                    </a:lnTo>
                    <a:lnTo>
                      <a:pt x="0" y="1570"/>
                    </a:lnTo>
                    <a:lnTo>
                      <a:pt x="0" y="83866"/>
                    </a:lnTo>
                    <a:lnTo>
                      <a:pt x="23920" y="83866"/>
                    </a:lnTo>
                    <a:lnTo>
                      <a:pt x="23920" y="38054"/>
                    </a:lnTo>
                    <a:cubicBezTo>
                      <a:pt x="23920" y="32512"/>
                      <a:pt x="25243" y="28356"/>
                      <a:pt x="27891" y="25585"/>
                    </a:cubicBezTo>
                    <a:cubicBezTo>
                      <a:pt x="30538" y="22814"/>
                      <a:pt x="34225" y="21336"/>
                      <a:pt x="38763" y="21336"/>
                    </a:cubicBezTo>
                    <a:cubicBezTo>
                      <a:pt x="43301" y="21336"/>
                      <a:pt x="46989" y="22721"/>
                      <a:pt x="49447" y="25585"/>
                    </a:cubicBezTo>
                    <a:cubicBezTo>
                      <a:pt x="51999" y="28356"/>
                      <a:pt x="53229" y="32512"/>
                      <a:pt x="53229" y="38054"/>
                    </a:cubicBezTo>
                    <a:lnTo>
                      <a:pt x="53229" y="83866"/>
                    </a:lnTo>
                    <a:lnTo>
                      <a:pt x="77148" y="83866"/>
                    </a:lnTo>
                    <a:lnTo>
                      <a:pt x="77148" y="30572"/>
                    </a:lnTo>
                    <a:cubicBezTo>
                      <a:pt x="77148" y="21059"/>
                      <a:pt x="74690" y="13577"/>
                      <a:pt x="69679" y="8128"/>
                    </a:cubicBezTo>
                    <a:cubicBezTo>
                      <a:pt x="64668" y="2679"/>
                      <a:pt x="57672" y="0"/>
                      <a:pt x="48501" y="0"/>
                    </a:cubicBezTo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7" name="Vrije vorm 26">
                <a:extLst>
                  <a:ext uri="{FF2B5EF4-FFF2-40B4-BE49-F238E27FC236}">
                    <a16:creationId xmlns:a16="http://schemas.microsoft.com/office/drawing/2014/main" id="{D22270C9-2B35-4D21-A97F-AC81C15CCEB2}"/>
                  </a:ext>
                </a:extLst>
              </p:cNvPr>
              <p:cNvSpPr/>
              <p:nvPr/>
            </p:nvSpPr>
            <p:spPr>
              <a:xfrm>
                <a:off x="712928" y="299356"/>
                <a:ext cx="104471" cy="107511"/>
              </a:xfrm>
              <a:custGeom>
                <a:avLst/>
                <a:gdLst>
                  <a:gd name="connsiteX0" fmla="*/ 52283 w 104471"/>
                  <a:gd name="connsiteY0" fmla="*/ 45443 h 107511"/>
                  <a:gd name="connsiteX1" fmla="*/ 26094 w 104471"/>
                  <a:gd name="connsiteY1" fmla="*/ 0 h 107511"/>
                  <a:gd name="connsiteX2" fmla="*/ 0 w 104471"/>
                  <a:gd name="connsiteY2" fmla="*/ 0 h 107511"/>
                  <a:gd name="connsiteX3" fmla="*/ 0 w 104471"/>
                  <a:gd name="connsiteY3" fmla="*/ 107511 h 107511"/>
                  <a:gd name="connsiteX4" fmla="*/ 23920 w 104471"/>
                  <a:gd name="connsiteY4" fmla="*/ 107511 h 107511"/>
                  <a:gd name="connsiteX5" fmla="*/ 23920 w 104471"/>
                  <a:gd name="connsiteY5" fmla="*/ 41748 h 107511"/>
                  <a:gd name="connsiteX6" fmla="*/ 51810 w 104471"/>
                  <a:gd name="connsiteY6" fmla="*/ 83220 h 107511"/>
                  <a:gd name="connsiteX7" fmla="*/ 52378 w 104471"/>
                  <a:gd name="connsiteY7" fmla="*/ 83220 h 107511"/>
                  <a:gd name="connsiteX8" fmla="*/ 80646 w 104471"/>
                  <a:gd name="connsiteY8" fmla="*/ 41287 h 107511"/>
                  <a:gd name="connsiteX9" fmla="*/ 80646 w 104471"/>
                  <a:gd name="connsiteY9" fmla="*/ 107511 h 107511"/>
                  <a:gd name="connsiteX10" fmla="*/ 104472 w 104471"/>
                  <a:gd name="connsiteY10" fmla="*/ 107511 h 107511"/>
                  <a:gd name="connsiteX11" fmla="*/ 104472 w 104471"/>
                  <a:gd name="connsiteY11" fmla="*/ 0 h 107511"/>
                  <a:gd name="connsiteX12" fmla="*/ 78377 w 104471"/>
                  <a:gd name="connsiteY12" fmla="*/ 0 h 107511"/>
                  <a:gd name="connsiteX13" fmla="*/ 52283 w 104471"/>
                  <a:gd name="connsiteY13" fmla="*/ 45443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471" h="107511">
                    <a:moveTo>
                      <a:pt x="52283" y="45443"/>
                    </a:moveTo>
                    <a:lnTo>
                      <a:pt x="26094" y="0"/>
                    </a:lnTo>
                    <a:lnTo>
                      <a:pt x="0" y="0"/>
                    </a:lnTo>
                    <a:lnTo>
                      <a:pt x="0" y="107511"/>
                    </a:lnTo>
                    <a:lnTo>
                      <a:pt x="23920" y="107511"/>
                    </a:lnTo>
                    <a:lnTo>
                      <a:pt x="23920" y="41748"/>
                    </a:lnTo>
                    <a:lnTo>
                      <a:pt x="51810" y="83220"/>
                    </a:lnTo>
                    <a:lnTo>
                      <a:pt x="52378" y="83220"/>
                    </a:lnTo>
                    <a:lnTo>
                      <a:pt x="80646" y="41287"/>
                    </a:lnTo>
                    <a:lnTo>
                      <a:pt x="80646" y="107511"/>
                    </a:lnTo>
                    <a:lnTo>
                      <a:pt x="104472" y="107511"/>
                    </a:lnTo>
                    <a:lnTo>
                      <a:pt x="104472" y="0"/>
                    </a:lnTo>
                    <a:lnTo>
                      <a:pt x="78377" y="0"/>
                    </a:lnTo>
                    <a:lnTo>
                      <a:pt x="52283" y="45443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28" name="Vrije vorm 27">
                <a:extLst>
                  <a:ext uri="{FF2B5EF4-FFF2-40B4-BE49-F238E27FC236}">
                    <a16:creationId xmlns:a16="http://schemas.microsoft.com/office/drawing/2014/main" id="{94C2A682-843E-8373-4E9E-DC51C719E0AE}"/>
                  </a:ext>
                </a:extLst>
              </p:cNvPr>
              <p:cNvSpPr/>
              <p:nvPr/>
            </p:nvSpPr>
            <p:spPr>
              <a:xfrm>
                <a:off x="832999" y="324571"/>
                <a:ext cx="127824" cy="82295"/>
              </a:xfrm>
              <a:custGeom>
                <a:avLst/>
                <a:gdLst>
                  <a:gd name="connsiteX0" fmla="*/ 104093 w 127824"/>
                  <a:gd name="connsiteY0" fmla="*/ 0 h 82295"/>
                  <a:gd name="connsiteX1" fmla="*/ 90290 w 127824"/>
                  <a:gd name="connsiteY1" fmla="*/ 50061 h 82295"/>
                  <a:gd name="connsiteX2" fmla="*/ 74312 w 127824"/>
                  <a:gd name="connsiteY2" fmla="*/ 0 h 82295"/>
                  <a:gd name="connsiteX3" fmla="*/ 53512 w 127824"/>
                  <a:gd name="connsiteY3" fmla="*/ 0 h 82295"/>
                  <a:gd name="connsiteX4" fmla="*/ 37723 w 127824"/>
                  <a:gd name="connsiteY4" fmla="*/ 49876 h 82295"/>
                  <a:gd name="connsiteX5" fmla="*/ 24203 w 127824"/>
                  <a:gd name="connsiteY5" fmla="*/ 0 h 82295"/>
                  <a:gd name="connsiteX6" fmla="*/ 0 w 127824"/>
                  <a:gd name="connsiteY6" fmla="*/ 0 h 82295"/>
                  <a:gd name="connsiteX7" fmla="*/ 25811 w 127824"/>
                  <a:gd name="connsiteY7" fmla="*/ 82296 h 82295"/>
                  <a:gd name="connsiteX8" fmla="*/ 47556 w 127824"/>
                  <a:gd name="connsiteY8" fmla="*/ 82296 h 82295"/>
                  <a:gd name="connsiteX9" fmla="*/ 63818 w 127824"/>
                  <a:gd name="connsiteY9" fmla="*/ 32420 h 82295"/>
                  <a:gd name="connsiteX10" fmla="*/ 79795 w 127824"/>
                  <a:gd name="connsiteY10" fmla="*/ 82296 h 82295"/>
                  <a:gd name="connsiteX11" fmla="*/ 101730 w 127824"/>
                  <a:gd name="connsiteY11" fmla="*/ 82296 h 82295"/>
                  <a:gd name="connsiteX12" fmla="*/ 127824 w 127824"/>
                  <a:gd name="connsiteY12" fmla="*/ 0 h 82295"/>
                  <a:gd name="connsiteX13" fmla="*/ 104093 w 127824"/>
                  <a:gd name="connsiteY13" fmla="*/ 0 h 8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824" h="82295">
                    <a:moveTo>
                      <a:pt x="104093" y="0"/>
                    </a:moveTo>
                    <a:lnTo>
                      <a:pt x="90290" y="50061"/>
                    </a:lnTo>
                    <a:lnTo>
                      <a:pt x="74312" y="0"/>
                    </a:lnTo>
                    <a:lnTo>
                      <a:pt x="53512" y="0"/>
                    </a:lnTo>
                    <a:lnTo>
                      <a:pt x="37723" y="49876"/>
                    </a:lnTo>
                    <a:lnTo>
                      <a:pt x="24203" y="0"/>
                    </a:lnTo>
                    <a:lnTo>
                      <a:pt x="0" y="0"/>
                    </a:lnTo>
                    <a:lnTo>
                      <a:pt x="25811" y="82296"/>
                    </a:lnTo>
                    <a:lnTo>
                      <a:pt x="47556" y="82296"/>
                    </a:lnTo>
                    <a:lnTo>
                      <a:pt x="63818" y="32420"/>
                    </a:lnTo>
                    <a:lnTo>
                      <a:pt x="79795" y="82296"/>
                    </a:lnTo>
                    <a:lnTo>
                      <a:pt x="101730" y="82296"/>
                    </a:lnTo>
                    <a:lnTo>
                      <a:pt x="127824" y="0"/>
                    </a:lnTo>
                    <a:lnTo>
                      <a:pt x="104093" y="0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9" name="Vrije vorm 28">
                <a:extLst>
                  <a:ext uri="{FF2B5EF4-FFF2-40B4-BE49-F238E27FC236}">
                    <a16:creationId xmlns:a16="http://schemas.microsoft.com/office/drawing/2014/main" id="{595F330C-8BB4-CA21-FD9E-58B2BA0F1811}"/>
                  </a:ext>
                </a:extLst>
              </p:cNvPr>
              <p:cNvSpPr/>
              <p:nvPr/>
            </p:nvSpPr>
            <p:spPr>
              <a:xfrm>
                <a:off x="499163" y="323001"/>
                <a:ext cx="91235" cy="85621"/>
              </a:xfrm>
              <a:custGeom>
                <a:avLst/>
                <a:gdLst>
                  <a:gd name="connsiteX0" fmla="*/ 78188 w 91235"/>
                  <a:gd name="connsiteY0" fmla="*/ 12377 h 85621"/>
                  <a:gd name="connsiteX1" fmla="*/ 63818 w 91235"/>
                  <a:gd name="connsiteY1" fmla="*/ 3325 h 85621"/>
                  <a:gd name="connsiteX2" fmla="*/ 45760 w 91235"/>
                  <a:gd name="connsiteY2" fmla="*/ 0 h 85621"/>
                  <a:gd name="connsiteX3" fmla="*/ 27512 w 91235"/>
                  <a:gd name="connsiteY3" fmla="*/ 3417 h 85621"/>
                  <a:gd name="connsiteX4" fmla="*/ 13047 w 91235"/>
                  <a:gd name="connsiteY4" fmla="*/ 12654 h 85621"/>
                  <a:gd name="connsiteX5" fmla="*/ 3498 w 91235"/>
                  <a:gd name="connsiteY5" fmla="*/ 26231 h 85621"/>
                  <a:gd name="connsiteX6" fmla="*/ 0 w 91235"/>
                  <a:gd name="connsiteY6" fmla="*/ 42857 h 85621"/>
                  <a:gd name="connsiteX7" fmla="*/ 0 w 91235"/>
                  <a:gd name="connsiteY7" fmla="*/ 43134 h 85621"/>
                  <a:gd name="connsiteX8" fmla="*/ 3498 w 91235"/>
                  <a:gd name="connsiteY8" fmla="*/ 59759 h 85621"/>
                  <a:gd name="connsiteX9" fmla="*/ 13047 w 91235"/>
                  <a:gd name="connsiteY9" fmla="*/ 73244 h 85621"/>
                  <a:gd name="connsiteX10" fmla="*/ 27418 w 91235"/>
                  <a:gd name="connsiteY10" fmla="*/ 82296 h 85621"/>
                  <a:gd name="connsiteX11" fmla="*/ 45476 w 91235"/>
                  <a:gd name="connsiteY11" fmla="*/ 85621 h 85621"/>
                  <a:gd name="connsiteX12" fmla="*/ 63723 w 91235"/>
                  <a:gd name="connsiteY12" fmla="*/ 82296 h 85621"/>
                  <a:gd name="connsiteX13" fmla="*/ 78188 w 91235"/>
                  <a:gd name="connsiteY13" fmla="*/ 73060 h 85621"/>
                  <a:gd name="connsiteX14" fmla="*/ 87737 w 91235"/>
                  <a:gd name="connsiteY14" fmla="*/ 59482 h 85621"/>
                  <a:gd name="connsiteX15" fmla="*/ 91235 w 91235"/>
                  <a:gd name="connsiteY15" fmla="*/ 42857 h 85621"/>
                  <a:gd name="connsiteX16" fmla="*/ 91235 w 91235"/>
                  <a:gd name="connsiteY16" fmla="*/ 42580 h 85621"/>
                  <a:gd name="connsiteX17" fmla="*/ 87737 w 91235"/>
                  <a:gd name="connsiteY17" fmla="*/ 25954 h 85621"/>
                  <a:gd name="connsiteX18" fmla="*/ 78188 w 91235"/>
                  <a:gd name="connsiteY18" fmla="*/ 12469 h 85621"/>
                  <a:gd name="connsiteX19" fmla="*/ 67599 w 91235"/>
                  <a:gd name="connsiteY19" fmla="*/ 43226 h 85621"/>
                  <a:gd name="connsiteX20" fmla="*/ 66087 w 91235"/>
                  <a:gd name="connsiteY20" fmla="*/ 51908 h 85621"/>
                  <a:gd name="connsiteX21" fmla="*/ 61738 w 91235"/>
                  <a:gd name="connsiteY21" fmla="*/ 59020 h 85621"/>
                  <a:gd name="connsiteX22" fmla="*/ 54930 w 91235"/>
                  <a:gd name="connsiteY22" fmla="*/ 63823 h 85621"/>
                  <a:gd name="connsiteX23" fmla="*/ 45760 w 91235"/>
                  <a:gd name="connsiteY23" fmla="*/ 65578 h 85621"/>
                  <a:gd name="connsiteX24" fmla="*/ 36683 w 91235"/>
                  <a:gd name="connsiteY24" fmla="*/ 63731 h 85621"/>
                  <a:gd name="connsiteX25" fmla="*/ 29687 w 91235"/>
                  <a:gd name="connsiteY25" fmla="*/ 58743 h 85621"/>
                  <a:gd name="connsiteX26" fmla="*/ 25149 w 91235"/>
                  <a:gd name="connsiteY26" fmla="*/ 51539 h 85621"/>
                  <a:gd name="connsiteX27" fmla="*/ 23542 w 91235"/>
                  <a:gd name="connsiteY27" fmla="*/ 42857 h 85621"/>
                  <a:gd name="connsiteX28" fmla="*/ 23542 w 91235"/>
                  <a:gd name="connsiteY28" fmla="*/ 42580 h 85621"/>
                  <a:gd name="connsiteX29" fmla="*/ 25054 w 91235"/>
                  <a:gd name="connsiteY29" fmla="*/ 33897 h 85621"/>
                  <a:gd name="connsiteX30" fmla="*/ 29403 w 91235"/>
                  <a:gd name="connsiteY30" fmla="*/ 26785 h 85621"/>
                  <a:gd name="connsiteX31" fmla="*/ 36211 w 91235"/>
                  <a:gd name="connsiteY31" fmla="*/ 21983 h 85621"/>
                  <a:gd name="connsiteX32" fmla="*/ 45381 w 91235"/>
                  <a:gd name="connsiteY32" fmla="*/ 20228 h 85621"/>
                  <a:gd name="connsiteX33" fmla="*/ 54363 w 91235"/>
                  <a:gd name="connsiteY33" fmla="*/ 22075 h 85621"/>
                  <a:gd name="connsiteX34" fmla="*/ 61454 w 91235"/>
                  <a:gd name="connsiteY34" fmla="*/ 27063 h 85621"/>
                  <a:gd name="connsiteX35" fmla="*/ 65992 w 91235"/>
                  <a:gd name="connsiteY35" fmla="*/ 34267 h 85621"/>
                  <a:gd name="connsiteX36" fmla="*/ 67599 w 91235"/>
                  <a:gd name="connsiteY36" fmla="*/ 42949 h 85621"/>
                  <a:gd name="connsiteX37" fmla="*/ 67599 w 91235"/>
                  <a:gd name="connsiteY37" fmla="*/ 43226 h 85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235" h="85621">
                    <a:moveTo>
                      <a:pt x="78188" y="12377"/>
                    </a:moveTo>
                    <a:cubicBezTo>
                      <a:pt x="74123" y="8497"/>
                      <a:pt x="69396" y="5542"/>
                      <a:pt x="63818" y="3325"/>
                    </a:cubicBezTo>
                    <a:cubicBezTo>
                      <a:pt x="58239" y="1108"/>
                      <a:pt x="52283" y="0"/>
                      <a:pt x="45760" y="0"/>
                    </a:cubicBezTo>
                    <a:cubicBezTo>
                      <a:pt x="39236" y="0"/>
                      <a:pt x="33091" y="1108"/>
                      <a:pt x="27512" y="3417"/>
                    </a:cubicBezTo>
                    <a:cubicBezTo>
                      <a:pt x="21934" y="5634"/>
                      <a:pt x="17113" y="8775"/>
                      <a:pt x="13047" y="12654"/>
                    </a:cubicBezTo>
                    <a:cubicBezTo>
                      <a:pt x="8982" y="16533"/>
                      <a:pt x="5767" y="21059"/>
                      <a:pt x="3498" y="26231"/>
                    </a:cubicBezTo>
                    <a:cubicBezTo>
                      <a:pt x="1229" y="31404"/>
                      <a:pt x="0" y="36945"/>
                      <a:pt x="0" y="42857"/>
                    </a:cubicBezTo>
                    <a:lnTo>
                      <a:pt x="0" y="43134"/>
                    </a:lnTo>
                    <a:cubicBezTo>
                      <a:pt x="0" y="49045"/>
                      <a:pt x="1135" y="54587"/>
                      <a:pt x="3498" y="59759"/>
                    </a:cubicBezTo>
                    <a:cubicBezTo>
                      <a:pt x="5767" y="64932"/>
                      <a:pt x="8982" y="69457"/>
                      <a:pt x="13047" y="73244"/>
                    </a:cubicBezTo>
                    <a:cubicBezTo>
                      <a:pt x="17113" y="77124"/>
                      <a:pt x="21840" y="80079"/>
                      <a:pt x="27418" y="82296"/>
                    </a:cubicBezTo>
                    <a:cubicBezTo>
                      <a:pt x="32996" y="84513"/>
                      <a:pt x="38952" y="85621"/>
                      <a:pt x="45476" y="85621"/>
                    </a:cubicBezTo>
                    <a:cubicBezTo>
                      <a:pt x="51999" y="85621"/>
                      <a:pt x="58145" y="84513"/>
                      <a:pt x="63723" y="82296"/>
                    </a:cubicBezTo>
                    <a:cubicBezTo>
                      <a:pt x="69301" y="80079"/>
                      <a:pt x="74123" y="76939"/>
                      <a:pt x="78188" y="73060"/>
                    </a:cubicBezTo>
                    <a:cubicBezTo>
                      <a:pt x="82254" y="69180"/>
                      <a:pt x="85468" y="64655"/>
                      <a:pt x="87737" y="59482"/>
                    </a:cubicBezTo>
                    <a:cubicBezTo>
                      <a:pt x="90006" y="54310"/>
                      <a:pt x="91235" y="48768"/>
                      <a:pt x="91235" y="42857"/>
                    </a:cubicBezTo>
                    <a:lnTo>
                      <a:pt x="91235" y="42580"/>
                    </a:lnTo>
                    <a:cubicBezTo>
                      <a:pt x="91235" y="36668"/>
                      <a:pt x="90101" y="31127"/>
                      <a:pt x="87737" y="25954"/>
                    </a:cubicBezTo>
                    <a:cubicBezTo>
                      <a:pt x="85468" y="20782"/>
                      <a:pt x="82254" y="16256"/>
                      <a:pt x="78188" y="12469"/>
                    </a:cubicBezTo>
                    <a:moveTo>
                      <a:pt x="67599" y="43226"/>
                    </a:moveTo>
                    <a:cubicBezTo>
                      <a:pt x="67599" y="46274"/>
                      <a:pt x="67127" y="49230"/>
                      <a:pt x="66087" y="51908"/>
                    </a:cubicBezTo>
                    <a:cubicBezTo>
                      <a:pt x="65141" y="54587"/>
                      <a:pt x="63628" y="56988"/>
                      <a:pt x="61738" y="59020"/>
                    </a:cubicBezTo>
                    <a:cubicBezTo>
                      <a:pt x="59847" y="61052"/>
                      <a:pt x="57578" y="62715"/>
                      <a:pt x="54930" y="63823"/>
                    </a:cubicBezTo>
                    <a:cubicBezTo>
                      <a:pt x="52283" y="65024"/>
                      <a:pt x="49163" y="65578"/>
                      <a:pt x="45760" y="65578"/>
                    </a:cubicBezTo>
                    <a:cubicBezTo>
                      <a:pt x="42356" y="65578"/>
                      <a:pt x="39425" y="64932"/>
                      <a:pt x="36683" y="63731"/>
                    </a:cubicBezTo>
                    <a:cubicBezTo>
                      <a:pt x="34036" y="62530"/>
                      <a:pt x="31672" y="60868"/>
                      <a:pt x="29687" y="58743"/>
                    </a:cubicBezTo>
                    <a:cubicBezTo>
                      <a:pt x="27702" y="56619"/>
                      <a:pt x="26189" y="54217"/>
                      <a:pt x="25149" y="51539"/>
                    </a:cubicBezTo>
                    <a:cubicBezTo>
                      <a:pt x="24109" y="48860"/>
                      <a:pt x="23542" y="45905"/>
                      <a:pt x="23542" y="42857"/>
                    </a:cubicBezTo>
                    <a:lnTo>
                      <a:pt x="23542" y="42580"/>
                    </a:lnTo>
                    <a:cubicBezTo>
                      <a:pt x="23542" y="39532"/>
                      <a:pt x="24014" y="36576"/>
                      <a:pt x="25054" y="33897"/>
                    </a:cubicBezTo>
                    <a:cubicBezTo>
                      <a:pt x="26000" y="31219"/>
                      <a:pt x="27512" y="28817"/>
                      <a:pt x="29403" y="26785"/>
                    </a:cubicBezTo>
                    <a:cubicBezTo>
                      <a:pt x="31294" y="24753"/>
                      <a:pt x="33563" y="23091"/>
                      <a:pt x="36211" y="21983"/>
                    </a:cubicBezTo>
                    <a:cubicBezTo>
                      <a:pt x="38858" y="20782"/>
                      <a:pt x="41978" y="20228"/>
                      <a:pt x="45381" y="20228"/>
                    </a:cubicBezTo>
                    <a:cubicBezTo>
                      <a:pt x="48596" y="20228"/>
                      <a:pt x="51621" y="20874"/>
                      <a:pt x="54363" y="22075"/>
                    </a:cubicBezTo>
                    <a:cubicBezTo>
                      <a:pt x="57105" y="23276"/>
                      <a:pt x="59468" y="24938"/>
                      <a:pt x="61454" y="27063"/>
                    </a:cubicBezTo>
                    <a:cubicBezTo>
                      <a:pt x="63439" y="29187"/>
                      <a:pt x="64952" y="31588"/>
                      <a:pt x="65992" y="34267"/>
                    </a:cubicBezTo>
                    <a:cubicBezTo>
                      <a:pt x="67032" y="36945"/>
                      <a:pt x="67599" y="39901"/>
                      <a:pt x="67599" y="42949"/>
                    </a:cubicBezTo>
                    <a:lnTo>
                      <a:pt x="67599" y="43226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21" name="Graphic 28">
              <a:extLst>
                <a:ext uri="{FF2B5EF4-FFF2-40B4-BE49-F238E27FC236}">
                  <a16:creationId xmlns:a16="http://schemas.microsoft.com/office/drawing/2014/main" id="{0FFF0E24-B69C-D4AD-3274-CCA1C9937ADA}"/>
                </a:ext>
              </a:extLst>
            </p:cNvPr>
            <p:cNvGrpSpPr/>
            <p:nvPr/>
          </p:nvGrpSpPr>
          <p:grpSpPr>
            <a:xfrm>
              <a:off x="109924" y="244676"/>
              <a:ext cx="233052" cy="201352"/>
              <a:chOff x="109924" y="244676"/>
              <a:chExt cx="233052" cy="201352"/>
            </a:xfrm>
            <a:solidFill>
              <a:srgbClr val="00AAEA"/>
            </a:solidFill>
          </p:grpSpPr>
          <p:sp>
            <p:nvSpPr>
              <p:cNvPr id="22" name="Vrije vorm 21">
                <a:extLst>
                  <a:ext uri="{FF2B5EF4-FFF2-40B4-BE49-F238E27FC236}">
                    <a16:creationId xmlns:a16="http://schemas.microsoft.com/office/drawing/2014/main" id="{7F83489C-A4A1-4130-00BA-D874819BEDC6}"/>
                  </a:ext>
                </a:extLst>
              </p:cNvPr>
              <p:cNvSpPr/>
              <p:nvPr/>
            </p:nvSpPr>
            <p:spPr>
              <a:xfrm>
                <a:off x="238126" y="244676"/>
                <a:ext cx="104849" cy="201352"/>
              </a:xfrm>
              <a:custGeom>
                <a:avLst/>
                <a:gdLst>
                  <a:gd name="connsiteX0" fmla="*/ 39236 w 104849"/>
                  <a:gd name="connsiteY0" fmla="*/ 117302 h 201352"/>
                  <a:gd name="connsiteX1" fmla="*/ 14843 w 104849"/>
                  <a:gd name="connsiteY1" fmla="*/ 172443 h 201352"/>
                  <a:gd name="connsiteX2" fmla="*/ 49636 w 104849"/>
                  <a:gd name="connsiteY2" fmla="*/ 201353 h 201352"/>
                  <a:gd name="connsiteX3" fmla="*/ 104850 w 104849"/>
                  <a:gd name="connsiteY3" fmla="*/ 104556 h 201352"/>
                  <a:gd name="connsiteX4" fmla="*/ 34320 w 104849"/>
                  <a:gd name="connsiteY4" fmla="*/ 0 h 201352"/>
                  <a:gd name="connsiteX5" fmla="*/ 0 w 104849"/>
                  <a:gd name="connsiteY5" fmla="*/ 51539 h 201352"/>
                  <a:gd name="connsiteX6" fmla="*/ 39236 w 104849"/>
                  <a:gd name="connsiteY6" fmla="*/ 117394 h 201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849" h="201352">
                    <a:moveTo>
                      <a:pt x="39236" y="117302"/>
                    </a:moveTo>
                    <a:cubicBezTo>
                      <a:pt x="39236" y="139007"/>
                      <a:pt x="29876" y="158588"/>
                      <a:pt x="14843" y="172443"/>
                    </a:cubicBezTo>
                    <a:lnTo>
                      <a:pt x="49636" y="201353"/>
                    </a:lnTo>
                    <a:cubicBezTo>
                      <a:pt x="82821" y="181310"/>
                      <a:pt x="104850" y="145473"/>
                      <a:pt x="104850" y="104556"/>
                    </a:cubicBezTo>
                    <a:cubicBezTo>
                      <a:pt x="104850" y="57635"/>
                      <a:pt x="75825" y="17364"/>
                      <a:pt x="34320" y="0"/>
                    </a:cubicBezTo>
                    <a:lnTo>
                      <a:pt x="0" y="51539"/>
                    </a:lnTo>
                    <a:cubicBezTo>
                      <a:pt x="23447" y="64562"/>
                      <a:pt x="39236" y="89131"/>
                      <a:pt x="39236" y="117394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3" name="Vrije vorm 22">
                <a:extLst>
                  <a:ext uri="{FF2B5EF4-FFF2-40B4-BE49-F238E27FC236}">
                    <a16:creationId xmlns:a16="http://schemas.microsoft.com/office/drawing/2014/main" id="{7688056A-03FE-B206-B376-ACF8DE7C0748}"/>
                  </a:ext>
                </a:extLst>
              </p:cNvPr>
              <p:cNvSpPr/>
              <p:nvPr/>
            </p:nvSpPr>
            <p:spPr>
              <a:xfrm>
                <a:off x="109924" y="305636"/>
                <a:ext cx="81591" cy="127000"/>
              </a:xfrm>
              <a:custGeom>
                <a:avLst/>
                <a:gdLst>
                  <a:gd name="connsiteX0" fmla="*/ 8887 w 81591"/>
                  <a:gd name="connsiteY0" fmla="*/ 0 h 127000"/>
                  <a:gd name="connsiteX1" fmla="*/ 0 w 81591"/>
                  <a:gd name="connsiteY1" fmla="*/ 43596 h 127000"/>
                  <a:gd name="connsiteX2" fmla="*/ 37251 w 81591"/>
                  <a:gd name="connsiteY2" fmla="*/ 127000 h 127000"/>
                  <a:gd name="connsiteX3" fmla="*/ 81592 w 81591"/>
                  <a:gd name="connsiteY3" fmla="*/ 60498 h 127000"/>
                  <a:gd name="connsiteX4" fmla="*/ 8887 w 81591"/>
                  <a:gd name="connsiteY4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591" h="127000">
                    <a:moveTo>
                      <a:pt x="8887" y="0"/>
                    </a:moveTo>
                    <a:cubicBezTo>
                      <a:pt x="3120" y="13485"/>
                      <a:pt x="0" y="28171"/>
                      <a:pt x="0" y="43596"/>
                    </a:cubicBezTo>
                    <a:cubicBezTo>
                      <a:pt x="0" y="76569"/>
                      <a:pt x="14371" y="106218"/>
                      <a:pt x="37251" y="127000"/>
                    </a:cubicBezTo>
                    <a:lnTo>
                      <a:pt x="81592" y="60498"/>
                    </a:lnTo>
                    <a:lnTo>
                      <a:pt x="8887" y="0"/>
                    </a:lnTo>
                    <a:close/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4" name="Vrije vorm 23">
                <a:extLst>
                  <a:ext uri="{FF2B5EF4-FFF2-40B4-BE49-F238E27FC236}">
                    <a16:creationId xmlns:a16="http://schemas.microsoft.com/office/drawing/2014/main" id="{5A0DE2EC-0742-CB92-1E40-3EA613F47458}"/>
                  </a:ext>
                </a:extLst>
              </p:cNvPr>
              <p:cNvSpPr/>
              <p:nvPr/>
            </p:nvSpPr>
            <p:spPr>
              <a:xfrm>
                <a:off x="191610" y="328543"/>
                <a:ext cx="45854" cy="66501"/>
              </a:xfrm>
              <a:custGeom>
                <a:avLst/>
                <a:gdLst>
                  <a:gd name="connsiteX0" fmla="*/ 24960 w 45854"/>
                  <a:gd name="connsiteY0" fmla="*/ 0 h 66501"/>
                  <a:gd name="connsiteX1" fmla="*/ 0 w 45854"/>
                  <a:gd name="connsiteY1" fmla="*/ 37500 h 66501"/>
                  <a:gd name="connsiteX2" fmla="*/ 34887 w 45854"/>
                  <a:gd name="connsiteY2" fmla="*/ 66502 h 66501"/>
                  <a:gd name="connsiteX3" fmla="*/ 45854 w 45854"/>
                  <a:gd name="connsiteY3" fmla="*/ 37500 h 66501"/>
                  <a:gd name="connsiteX4" fmla="*/ 25054 w 45854"/>
                  <a:gd name="connsiteY4" fmla="*/ 0 h 66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54" h="66501">
                    <a:moveTo>
                      <a:pt x="24960" y="0"/>
                    </a:moveTo>
                    <a:lnTo>
                      <a:pt x="0" y="37500"/>
                    </a:lnTo>
                    <a:lnTo>
                      <a:pt x="34887" y="66502"/>
                    </a:lnTo>
                    <a:cubicBezTo>
                      <a:pt x="41694" y="58651"/>
                      <a:pt x="45854" y="48583"/>
                      <a:pt x="45854" y="37500"/>
                    </a:cubicBezTo>
                    <a:cubicBezTo>
                      <a:pt x="45854" y="21798"/>
                      <a:pt x="37534" y="7943"/>
                      <a:pt x="25054" y="0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2" name="Tijdelijke aanduiding voor tekst 23">
            <a:extLst>
              <a:ext uri="{FF2B5EF4-FFF2-40B4-BE49-F238E27FC236}">
                <a16:creationId xmlns:a16="http://schemas.microsoft.com/office/drawing/2014/main" id="{44086AC6-06BA-D816-639D-AF307682FF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87999" y="1403238"/>
            <a:ext cx="3780000" cy="756000"/>
          </a:xfrm>
          <a:prstGeom prst="rect">
            <a:avLst/>
          </a:prstGeom>
        </p:spPr>
        <p:txBody>
          <a:bodyPr lIns="0" tIns="0" rIns="0" bIns="0" anchor="b"/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 i="0">
                <a:solidFill>
                  <a:schemeClr val="tx1"/>
                </a:solidFill>
                <a:latin typeface="Montserrat Medium" pitchFamily="2" charset="77"/>
              </a:defRPr>
            </a:lvl1pPr>
            <a:lvl2pPr marL="342891" indent="0">
              <a:buNone/>
              <a:defRPr sz="1800">
                <a:latin typeface="Montserrat" pitchFamily="2" charset="77"/>
              </a:defRPr>
            </a:lvl2pPr>
            <a:lvl3pPr marL="685782" indent="0">
              <a:buNone/>
              <a:defRPr sz="1800">
                <a:latin typeface="Montserrat" pitchFamily="2" charset="77"/>
              </a:defRPr>
            </a:lvl3pPr>
            <a:lvl4pPr marL="1028674" indent="0">
              <a:buNone/>
              <a:defRPr sz="1800">
                <a:latin typeface="Montserrat" pitchFamily="2" charset="77"/>
              </a:defRPr>
            </a:lvl4pPr>
            <a:lvl5pPr marL="1371566" indent="0">
              <a:buNone/>
              <a:defRPr sz="1800">
                <a:latin typeface="Montserrat" pitchFamily="2" charset="77"/>
              </a:defRPr>
            </a:lvl5pPr>
          </a:lstStyle>
          <a:p>
            <a:r>
              <a:rPr lang="nl-NL" sz="1800" b="0" i="0" dirty="0">
                <a:latin typeface="Montserrat Medium" pitchFamily="2" charset="77"/>
              </a:rPr>
              <a:t>Est </a:t>
            </a:r>
            <a:r>
              <a:rPr lang="nl-NL" sz="1800" b="0" i="0" dirty="0" err="1">
                <a:latin typeface="Montserrat Medium" pitchFamily="2" charset="77"/>
              </a:rPr>
              <a:t>ulpa</a:t>
            </a:r>
            <a:r>
              <a:rPr lang="nl-NL" sz="1800" b="0" i="0" dirty="0">
                <a:latin typeface="Montserrat Medium" pitchFamily="2" charset="77"/>
              </a:rPr>
              <a:t> </a:t>
            </a:r>
            <a:r>
              <a:rPr lang="nl-NL" sz="1800" b="0" i="0" dirty="0" err="1">
                <a:latin typeface="Montserrat Medium" pitchFamily="2" charset="77"/>
              </a:rPr>
              <a:t>qui</a:t>
            </a:r>
            <a:r>
              <a:rPr lang="nl-NL" sz="1800" b="0" i="0" dirty="0">
                <a:latin typeface="Montserrat Medium" pitchFamily="2" charset="77"/>
              </a:rPr>
              <a:t> </a:t>
            </a:r>
            <a:r>
              <a:rPr lang="nl-NL" sz="1800" b="0" i="0" dirty="0" err="1">
                <a:latin typeface="Montserrat Medium" pitchFamily="2" charset="77"/>
              </a:rPr>
              <a:t>sit</a:t>
            </a:r>
            <a:r>
              <a:rPr lang="nl-NL" sz="1800" b="0" i="0" dirty="0">
                <a:latin typeface="Montserrat Medium" pitchFamily="2" charset="77"/>
              </a:rPr>
              <a:t> que </a:t>
            </a:r>
            <a:r>
              <a:rPr lang="nl-NL" sz="1800" b="0" i="0" dirty="0" err="1">
                <a:latin typeface="Montserrat Medium" pitchFamily="2" charset="77"/>
              </a:rPr>
              <a:t>pores</a:t>
            </a:r>
            <a:r>
              <a:rPr lang="nl-NL" sz="1800" b="0" i="0" dirty="0">
                <a:latin typeface="Montserrat Medium" pitchFamily="2" charset="77"/>
              </a:rPr>
              <a:t> </a:t>
            </a:r>
            <a:r>
              <a:rPr lang="nl-NL" sz="1800" b="0" i="0" dirty="0" err="1">
                <a:latin typeface="Montserrat Medium" pitchFamily="2" charset="77"/>
              </a:rPr>
              <a:t>eum</a:t>
            </a:r>
            <a:r>
              <a:rPr lang="nl-NL" sz="1800" b="0" i="0" dirty="0">
                <a:latin typeface="Montserrat Medium" pitchFamily="2" charset="77"/>
              </a:rPr>
              <a:t> </a:t>
            </a:r>
            <a:r>
              <a:rPr lang="nl-NL" sz="1800" b="0" i="0" dirty="0" err="1">
                <a:latin typeface="Montserrat Medium" pitchFamily="2" charset="77"/>
              </a:rPr>
              <a:t>eic</a:t>
            </a:r>
            <a:r>
              <a:rPr lang="nl-NL" sz="1800" b="0" i="0" dirty="0">
                <a:latin typeface="Montserrat Medium" pitchFamily="2" charset="77"/>
              </a:rPr>
              <a:t> tem </a:t>
            </a:r>
            <a:r>
              <a:rPr lang="nl-NL" sz="1800" b="0" i="0" dirty="0" err="1">
                <a:latin typeface="Montserrat Medium" pitchFamily="2" charset="77"/>
              </a:rPr>
              <a:t>eseque</a:t>
            </a:r>
            <a:r>
              <a:rPr lang="nl-NL" sz="1800" b="0" i="0" dirty="0">
                <a:latin typeface="Montserrat Medium" pitchFamily="2" charset="77"/>
              </a:rPr>
              <a:t> </a:t>
            </a:r>
            <a:r>
              <a:rPr lang="nl-NL" sz="1800" b="0" i="0" dirty="0" err="1">
                <a:latin typeface="Montserrat Medium" pitchFamily="2" charset="77"/>
              </a:rPr>
              <a:t>inim</a:t>
            </a:r>
            <a:r>
              <a:rPr lang="nl-NL" sz="1800" b="0" i="0" dirty="0">
                <a:latin typeface="Montserrat Medium" pitchFamily="2" charset="77"/>
              </a:rPr>
              <a:t> et </a:t>
            </a:r>
            <a:r>
              <a:rPr lang="nl-NL" sz="1800" b="0" i="0" dirty="0" err="1">
                <a:latin typeface="Montserrat Medium" pitchFamily="2" charset="77"/>
              </a:rPr>
              <a:t>iniene</a:t>
            </a:r>
            <a:r>
              <a:rPr lang="nl-NL" sz="1800" b="0" i="0" dirty="0">
                <a:latin typeface="Montserrat Medium" pitchFamily="2" charset="77"/>
              </a:rPr>
              <a:t> non </a:t>
            </a:r>
            <a:r>
              <a:rPr lang="nl-NL" sz="1800" b="0" i="0" dirty="0" err="1">
                <a:latin typeface="Montserrat Medium" pitchFamily="2" charset="77"/>
              </a:rPr>
              <a:t>pedi</a:t>
            </a:r>
            <a:r>
              <a:rPr lang="nl-NL" sz="1800" b="0" i="0" dirty="0">
                <a:latin typeface="Montserrat Medium" pitchFamily="2" charset="77"/>
              </a:rPr>
              <a:t> ad </a:t>
            </a:r>
            <a:r>
              <a:rPr lang="nl-NL" sz="1800" b="0" i="0" dirty="0" err="1">
                <a:latin typeface="Montserrat Medium" pitchFamily="2" charset="77"/>
              </a:rPr>
              <a:t>maximo</a:t>
            </a:r>
            <a:r>
              <a:rPr lang="nl-NL" sz="1800" b="0" i="0" dirty="0">
                <a:latin typeface="Montserrat Medium" pitchFamily="2" charset="77"/>
              </a:rPr>
              <a:t> </a:t>
            </a:r>
            <a:r>
              <a:rPr lang="nl-NL" sz="1800" b="0" i="0" dirty="0" err="1">
                <a:latin typeface="Montserrat Medium" pitchFamily="2" charset="77"/>
              </a:rPr>
              <a:t>imin</a:t>
            </a:r>
            <a:endParaRPr lang="nl-NL" sz="1800" b="0" i="0" dirty="0">
              <a:latin typeface="Montserrat Medium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6905206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ussen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el 15">
            <a:extLst>
              <a:ext uri="{FF2B5EF4-FFF2-40B4-BE49-F238E27FC236}">
                <a16:creationId xmlns:a16="http://schemas.microsoft.com/office/drawing/2014/main" id="{24AA4EC4-3FBA-20B6-A959-7942AC0D686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72000" y="3276000"/>
            <a:ext cx="4752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2700" b="0" i="0">
                <a:latin typeface="Montserrat Light" pitchFamily="2" charset="77"/>
              </a:defRPr>
            </a:lvl1pPr>
          </a:lstStyle>
          <a:p>
            <a:r>
              <a:rPr lang="nl-NL" dirty="0"/>
              <a:t>Tussentitelpagina met </a:t>
            </a:r>
            <a:r>
              <a:rPr lang="nl-NL" dirty="0" err="1"/>
              <a:t>quam</a:t>
            </a:r>
            <a:r>
              <a:rPr lang="nl-NL" dirty="0"/>
              <a:t> quo </a:t>
            </a:r>
            <a:r>
              <a:rPr lang="nl-NL" dirty="0" err="1"/>
              <a:t>ommolupta</a:t>
            </a:r>
            <a:endParaRPr lang="nl-NL" dirty="0"/>
          </a:p>
        </p:txBody>
      </p:sp>
      <p:cxnSp>
        <p:nvCxnSpPr>
          <p:cNvPr id="17" name="Rechte verbindingslijn 16">
            <a:extLst>
              <a:ext uri="{FF2B5EF4-FFF2-40B4-BE49-F238E27FC236}">
                <a16:creationId xmlns:a16="http://schemas.microsoft.com/office/drawing/2014/main" id="{D9214006-BBD0-E755-388D-B6F00F528902}"/>
              </a:ext>
            </a:extLst>
          </p:cNvPr>
          <p:cNvCxnSpPr>
            <a:cxnSpLocks/>
          </p:cNvCxnSpPr>
          <p:nvPr userDrawn="1"/>
        </p:nvCxnSpPr>
        <p:spPr>
          <a:xfrm>
            <a:off x="3672000" y="4250493"/>
            <a:ext cx="973959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ep 1">
            <a:extLst>
              <a:ext uri="{FF2B5EF4-FFF2-40B4-BE49-F238E27FC236}">
                <a16:creationId xmlns:a16="http://schemas.microsoft.com/office/drawing/2014/main" id="{BF428DC3-0F32-07AA-51DB-AE9170FE847A}"/>
              </a:ext>
            </a:extLst>
          </p:cNvPr>
          <p:cNvGrpSpPr/>
          <p:nvPr userDrawn="1"/>
        </p:nvGrpSpPr>
        <p:grpSpPr>
          <a:xfrm>
            <a:off x="8024882" y="4857232"/>
            <a:ext cx="760667" cy="180000"/>
            <a:chOff x="8024882" y="4857232"/>
            <a:chExt cx="760667" cy="180000"/>
          </a:xfrm>
        </p:grpSpPr>
        <p:grpSp>
          <p:nvGrpSpPr>
            <p:cNvPr id="20" name="Graphic 28">
              <a:extLst>
                <a:ext uri="{FF2B5EF4-FFF2-40B4-BE49-F238E27FC236}">
                  <a16:creationId xmlns:a16="http://schemas.microsoft.com/office/drawing/2014/main" id="{91B6FF3A-CBAD-8A12-874E-152E524AB0E1}"/>
                </a:ext>
              </a:extLst>
            </p:cNvPr>
            <p:cNvGrpSpPr/>
            <p:nvPr userDrawn="1"/>
          </p:nvGrpSpPr>
          <p:grpSpPr>
            <a:xfrm>
              <a:off x="8292974" y="4906114"/>
              <a:ext cx="492575" cy="97679"/>
              <a:chOff x="409818" y="299356"/>
              <a:chExt cx="551005" cy="109266"/>
            </a:xfrm>
            <a:solidFill>
              <a:schemeClr val="bg1"/>
            </a:solidFill>
          </p:grpSpPr>
          <p:sp>
            <p:nvSpPr>
              <p:cNvPr id="25" name="Vrije vorm 24">
                <a:extLst>
                  <a:ext uri="{FF2B5EF4-FFF2-40B4-BE49-F238E27FC236}">
                    <a16:creationId xmlns:a16="http://schemas.microsoft.com/office/drawing/2014/main" id="{C41A702B-30BD-9276-FD31-F4581C65F86A}"/>
                  </a:ext>
                </a:extLst>
              </p:cNvPr>
              <p:cNvSpPr/>
              <p:nvPr/>
            </p:nvSpPr>
            <p:spPr>
              <a:xfrm>
                <a:off x="409818" y="299356"/>
                <a:ext cx="75068" cy="107511"/>
              </a:xfrm>
              <a:custGeom>
                <a:avLst/>
                <a:gdLst>
                  <a:gd name="connsiteX0" fmla="*/ 1891 w 75068"/>
                  <a:gd name="connsiteY0" fmla="*/ 20782 h 107511"/>
                  <a:gd name="connsiteX1" fmla="*/ 43963 w 75068"/>
                  <a:gd name="connsiteY1" fmla="*/ 20782 h 107511"/>
                  <a:gd name="connsiteX2" fmla="*/ 0 w 75068"/>
                  <a:gd name="connsiteY2" fmla="*/ 89500 h 107511"/>
                  <a:gd name="connsiteX3" fmla="*/ 0 w 75068"/>
                  <a:gd name="connsiteY3" fmla="*/ 107511 h 107511"/>
                  <a:gd name="connsiteX4" fmla="*/ 75068 w 75068"/>
                  <a:gd name="connsiteY4" fmla="*/ 107511 h 107511"/>
                  <a:gd name="connsiteX5" fmla="*/ 75068 w 75068"/>
                  <a:gd name="connsiteY5" fmla="*/ 86822 h 107511"/>
                  <a:gd name="connsiteX6" fmla="*/ 31105 w 75068"/>
                  <a:gd name="connsiteY6" fmla="*/ 86822 h 107511"/>
                  <a:gd name="connsiteX7" fmla="*/ 75068 w 75068"/>
                  <a:gd name="connsiteY7" fmla="*/ 18011 h 107511"/>
                  <a:gd name="connsiteX8" fmla="*/ 75068 w 75068"/>
                  <a:gd name="connsiteY8" fmla="*/ 0 h 107511"/>
                  <a:gd name="connsiteX9" fmla="*/ 1891 w 75068"/>
                  <a:gd name="connsiteY9" fmla="*/ 0 h 107511"/>
                  <a:gd name="connsiteX10" fmla="*/ 1891 w 75068"/>
                  <a:gd name="connsiteY10" fmla="*/ 20782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68" h="107511">
                    <a:moveTo>
                      <a:pt x="1891" y="20782"/>
                    </a:moveTo>
                    <a:lnTo>
                      <a:pt x="43963" y="20782"/>
                    </a:lnTo>
                    <a:lnTo>
                      <a:pt x="0" y="89500"/>
                    </a:lnTo>
                    <a:lnTo>
                      <a:pt x="0" y="107511"/>
                    </a:lnTo>
                    <a:lnTo>
                      <a:pt x="75068" y="107511"/>
                    </a:lnTo>
                    <a:lnTo>
                      <a:pt x="75068" y="86822"/>
                    </a:lnTo>
                    <a:lnTo>
                      <a:pt x="31105" y="86822"/>
                    </a:lnTo>
                    <a:lnTo>
                      <a:pt x="75068" y="18011"/>
                    </a:lnTo>
                    <a:lnTo>
                      <a:pt x="75068" y="0"/>
                    </a:lnTo>
                    <a:lnTo>
                      <a:pt x="1891" y="0"/>
                    </a:lnTo>
                    <a:lnTo>
                      <a:pt x="1891" y="20782"/>
                    </a:lnTo>
                    <a:close/>
                  </a:path>
                </a:pathLst>
              </a:custGeom>
              <a:grpFill/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6" name="Vrije vorm 25">
                <a:extLst>
                  <a:ext uri="{FF2B5EF4-FFF2-40B4-BE49-F238E27FC236}">
                    <a16:creationId xmlns:a16="http://schemas.microsoft.com/office/drawing/2014/main" id="{8755B776-80AB-3453-C0F6-ECEFA684F5E8}"/>
                  </a:ext>
                </a:extLst>
              </p:cNvPr>
              <p:cNvSpPr/>
              <p:nvPr/>
            </p:nvSpPr>
            <p:spPr>
              <a:xfrm>
                <a:off x="607605" y="323001"/>
                <a:ext cx="77148" cy="83866"/>
              </a:xfrm>
              <a:custGeom>
                <a:avLst/>
                <a:gdLst>
                  <a:gd name="connsiteX0" fmla="*/ 48596 w 77148"/>
                  <a:gd name="connsiteY0" fmla="*/ 0 h 83866"/>
                  <a:gd name="connsiteX1" fmla="*/ 40370 w 77148"/>
                  <a:gd name="connsiteY1" fmla="*/ 1108 h 83866"/>
                  <a:gd name="connsiteX2" fmla="*/ 33752 w 77148"/>
                  <a:gd name="connsiteY2" fmla="*/ 4064 h 83866"/>
                  <a:gd name="connsiteX3" fmla="*/ 28363 w 77148"/>
                  <a:gd name="connsiteY3" fmla="*/ 8313 h 83866"/>
                  <a:gd name="connsiteX4" fmla="*/ 23920 w 77148"/>
                  <a:gd name="connsiteY4" fmla="*/ 13300 h 83866"/>
                  <a:gd name="connsiteX5" fmla="*/ 23920 w 77148"/>
                  <a:gd name="connsiteY5" fmla="*/ 1570 h 83866"/>
                  <a:gd name="connsiteX6" fmla="*/ 0 w 77148"/>
                  <a:gd name="connsiteY6" fmla="*/ 1570 h 83866"/>
                  <a:gd name="connsiteX7" fmla="*/ 0 w 77148"/>
                  <a:gd name="connsiteY7" fmla="*/ 83866 h 83866"/>
                  <a:gd name="connsiteX8" fmla="*/ 23920 w 77148"/>
                  <a:gd name="connsiteY8" fmla="*/ 83866 h 83866"/>
                  <a:gd name="connsiteX9" fmla="*/ 23920 w 77148"/>
                  <a:gd name="connsiteY9" fmla="*/ 38054 h 83866"/>
                  <a:gd name="connsiteX10" fmla="*/ 27891 w 77148"/>
                  <a:gd name="connsiteY10" fmla="*/ 25585 h 83866"/>
                  <a:gd name="connsiteX11" fmla="*/ 38763 w 77148"/>
                  <a:gd name="connsiteY11" fmla="*/ 21336 h 83866"/>
                  <a:gd name="connsiteX12" fmla="*/ 49447 w 77148"/>
                  <a:gd name="connsiteY12" fmla="*/ 25585 h 83866"/>
                  <a:gd name="connsiteX13" fmla="*/ 53229 w 77148"/>
                  <a:gd name="connsiteY13" fmla="*/ 38054 h 83866"/>
                  <a:gd name="connsiteX14" fmla="*/ 53229 w 77148"/>
                  <a:gd name="connsiteY14" fmla="*/ 83866 h 83866"/>
                  <a:gd name="connsiteX15" fmla="*/ 77148 w 77148"/>
                  <a:gd name="connsiteY15" fmla="*/ 83866 h 83866"/>
                  <a:gd name="connsiteX16" fmla="*/ 77148 w 77148"/>
                  <a:gd name="connsiteY16" fmla="*/ 30572 h 83866"/>
                  <a:gd name="connsiteX17" fmla="*/ 69679 w 77148"/>
                  <a:gd name="connsiteY17" fmla="*/ 8128 h 83866"/>
                  <a:gd name="connsiteX18" fmla="*/ 48501 w 77148"/>
                  <a:gd name="connsiteY18" fmla="*/ 0 h 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7148" h="83866">
                    <a:moveTo>
                      <a:pt x="48596" y="0"/>
                    </a:moveTo>
                    <a:cubicBezTo>
                      <a:pt x="45570" y="0"/>
                      <a:pt x="42829" y="369"/>
                      <a:pt x="40370" y="1108"/>
                    </a:cubicBezTo>
                    <a:cubicBezTo>
                      <a:pt x="38007" y="1847"/>
                      <a:pt x="35738" y="2771"/>
                      <a:pt x="33752" y="4064"/>
                    </a:cubicBezTo>
                    <a:cubicBezTo>
                      <a:pt x="31767" y="5357"/>
                      <a:pt x="29971" y="6743"/>
                      <a:pt x="28363" y="8313"/>
                    </a:cubicBezTo>
                    <a:cubicBezTo>
                      <a:pt x="26756" y="9883"/>
                      <a:pt x="25243" y="11545"/>
                      <a:pt x="23920" y="13300"/>
                    </a:cubicBezTo>
                    <a:lnTo>
                      <a:pt x="23920" y="1570"/>
                    </a:lnTo>
                    <a:lnTo>
                      <a:pt x="0" y="1570"/>
                    </a:lnTo>
                    <a:lnTo>
                      <a:pt x="0" y="83866"/>
                    </a:lnTo>
                    <a:lnTo>
                      <a:pt x="23920" y="83866"/>
                    </a:lnTo>
                    <a:lnTo>
                      <a:pt x="23920" y="38054"/>
                    </a:lnTo>
                    <a:cubicBezTo>
                      <a:pt x="23920" y="32512"/>
                      <a:pt x="25243" y="28356"/>
                      <a:pt x="27891" y="25585"/>
                    </a:cubicBezTo>
                    <a:cubicBezTo>
                      <a:pt x="30538" y="22814"/>
                      <a:pt x="34225" y="21336"/>
                      <a:pt x="38763" y="21336"/>
                    </a:cubicBezTo>
                    <a:cubicBezTo>
                      <a:pt x="43301" y="21336"/>
                      <a:pt x="46989" y="22721"/>
                      <a:pt x="49447" y="25585"/>
                    </a:cubicBezTo>
                    <a:cubicBezTo>
                      <a:pt x="51999" y="28356"/>
                      <a:pt x="53229" y="32512"/>
                      <a:pt x="53229" y="38054"/>
                    </a:cubicBezTo>
                    <a:lnTo>
                      <a:pt x="53229" y="83866"/>
                    </a:lnTo>
                    <a:lnTo>
                      <a:pt x="77148" y="83866"/>
                    </a:lnTo>
                    <a:lnTo>
                      <a:pt x="77148" y="30572"/>
                    </a:lnTo>
                    <a:cubicBezTo>
                      <a:pt x="77148" y="21059"/>
                      <a:pt x="74690" y="13577"/>
                      <a:pt x="69679" y="8128"/>
                    </a:cubicBezTo>
                    <a:cubicBezTo>
                      <a:pt x="64668" y="2679"/>
                      <a:pt x="57672" y="0"/>
                      <a:pt x="48501" y="0"/>
                    </a:cubicBezTo>
                  </a:path>
                </a:pathLst>
              </a:custGeom>
              <a:grpFill/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7" name="Vrije vorm 26">
                <a:extLst>
                  <a:ext uri="{FF2B5EF4-FFF2-40B4-BE49-F238E27FC236}">
                    <a16:creationId xmlns:a16="http://schemas.microsoft.com/office/drawing/2014/main" id="{3ADD59BD-5C38-DAD8-99BA-72BA32B6588F}"/>
                  </a:ext>
                </a:extLst>
              </p:cNvPr>
              <p:cNvSpPr/>
              <p:nvPr/>
            </p:nvSpPr>
            <p:spPr>
              <a:xfrm>
                <a:off x="712928" y="299356"/>
                <a:ext cx="104471" cy="107511"/>
              </a:xfrm>
              <a:custGeom>
                <a:avLst/>
                <a:gdLst>
                  <a:gd name="connsiteX0" fmla="*/ 52283 w 104471"/>
                  <a:gd name="connsiteY0" fmla="*/ 45443 h 107511"/>
                  <a:gd name="connsiteX1" fmla="*/ 26094 w 104471"/>
                  <a:gd name="connsiteY1" fmla="*/ 0 h 107511"/>
                  <a:gd name="connsiteX2" fmla="*/ 0 w 104471"/>
                  <a:gd name="connsiteY2" fmla="*/ 0 h 107511"/>
                  <a:gd name="connsiteX3" fmla="*/ 0 w 104471"/>
                  <a:gd name="connsiteY3" fmla="*/ 107511 h 107511"/>
                  <a:gd name="connsiteX4" fmla="*/ 23920 w 104471"/>
                  <a:gd name="connsiteY4" fmla="*/ 107511 h 107511"/>
                  <a:gd name="connsiteX5" fmla="*/ 23920 w 104471"/>
                  <a:gd name="connsiteY5" fmla="*/ 41748 h 107511"/>
                  <a:gd name="connsiteX6" fmla="*/ 51810 w 104471"/>
                  <a:gd name="connsiteY6" fmla="*/ 83220 h 107511"/>
                  <a:gd name="connsiteX7" fmla="*/ 52378 w 104471"/>
                  <a:gd name="connsiteY7" fmla="*/ 83220 h 107511"/>
                  <a:gd name="connsiteX8" fmla="*/ 80646 w 104471"/>
                  <a:gd name="connsiteY8" fmla="*/ 41287 h 107511"/>
                  <a:gd name="connsiteX9" fmla="*/ 80646 w 104471"/>
                  <a:gd name="connsiteY9" fmla="*/ 107511 h 107511"/>
                  <a:gd name="connsiteX10" fmla="*/ 104472 w 104471"/>
                  <a:gd name="connsiteY10" fmla="*/ 107511 h 107511"/>
                  <a:gd name="connsiteX11" fmla="*/ 104472 w 104471"/>
                  <a:gd name="connsiteY11" fmla="*/ 0 h 107511"/>
                  <a:gd name="connsiteX12" fmla="*/ 78377 w 104471"/>
                  <a:gd name="connsiteY12" fmla="*/ 0 h 107511"/>
                  <a:gd name="connsiteX13" fmla="*/ 52283 w 104471"/>
                  <a:gd name="connsiteY13" fmla="*/ 45443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471" h="107511">
                    <a:moveTo>
                      <a:pt x="52283" y="45443"/>
                    </a:moveTo>
                    <a:lnTo>
                      <a:pt x="26094" y="0"/>
                    </a:lnTo>
                    <a:lnTo>
                      <a:pt x="0" y="0"/>
                    </a:lnTo>
                    <a:lnTo>
                      <a:pt x="0" y="107511"/>
                    </a:lnTo>
                    <a:lnTo>
                      <a:pt x="23920" y="107511"/>
                    </a:lnTo>
                    <a:lnTo>
                      <a:pt x="23920" y="41748"/>
                    </a:lnTo>
                    <a:lnTo>
                      <a:pt x="51810" y="83220"/>
                    </a:lnTo>
                    <a:lnTo>
                      <a:pt x="52378" y="83220"/>
                    </a:lnTo>
                    <a:lnTo>
                      <a:pt x="80646" y="41287"/>
                    </a:lnTo>
                    <a:lnTo>
                      <a:pt x="80646" y="107511"/>
                    </a:lnTo>
                    <a:lnTo>
                      <a:pt x="104472" y="107511"/>
                    </a:lnTo>
                    <a:lnTo>
                      <a:pt x="104472" y="0"/>
                    </a:lnTo>
                    <a:lnTo>
                      <a:pt x="78377" y="0"/>
                    </a:lnTo>
                    <a:lnTo>
                      <a:pt x="52283" y="45443"/>
                    </a:lnTo>
                    <a:close/>
                  </a:path>
                </a:pathLst>
              </a:custGeom>
              <a:grpFill/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28" name="Vrije vorm 27">
                <a:extLst>
                  <a:ext uri="{FF2B5EF4-FFF2-40B4-BE49-F238E27FC236}">
                    <a16:creationId xmlns:a16="http://schemas.microsoft.com/office/drawing/2014/main" id="{2DDDE6CF-CE34-29A9-214F-1F69E31BA999}"/>
                  </a:ext>
                </a:extLst>
              </p:cNvPr>
              <p:cNvSpPr/>
              <p:nvPr/>
            </p:nvSpPr>
            <p:spPr>
              <a:xfrm>
                <a:off x="832999" y="324571"/>
                <a:ext cx="127824" cy="82295"/>
              </a:xfrm>
              <a:custGeom>
                <a:avLst/>
                <a:gdLst>
                  <a:gd name="connsiteX0" fmla="*/ 104093 w 127824"/>
                  <a:gd name="connsiteY0" fmla="*/ 0 h 82295"/>
                  <a:gd name="connsiteX1" fmla="*/ 90290 w 127824"/>
                  <a:gd name="connsiteY1" fmla="*/ 50061 h 82295"/>
                  <a:gd name="connsiteX2" fmla="*/ 74312 w 127824"/>
                  <a:gd name="connsiteY2" fmla="*/ 0 h 82295"/>
                  <a:gd name="connsiteX3" fmla="*/ 53512 w 127824"/>
                  <a:gd name="connsiteY3" fmla="*/ 0 h 82295"/>
                  <a:gd name="connsiteX4" fmla="*/ 37723 w 127824"/>
                  <a:gd name="connsiteY4" fmla="*/ 49876 h 82295"/>
                  <a:gd name="connsiteX5" fmla="*/ 24203 w 127824"/>
                  <a:gd name="connsiteY5" fmla="*/ 0 h 82295"/>
                  <a:gd name="connsiteX6" fmla="*/ 0 w 127824"/>
                  <a:gd name="connsiteY6" fmla="*/ 0 h 82295"/>
                  <a:gd name="connsiteX7" fmla="*/ 25811 w 127824"/>
                  <a:gd name="connsiteY7" fmla="*/ 82296 h 82295"/>
                  <a:gd name="connsiteX8" fmla="*/ 47556 w 127824"/>
                  <a:gd name="connsiteY8" fmla="*/ 82296 h 82295"/>
                  <a:gd name="connsiteX9" fmla="*/ 63818 w 127824"/>
                  <a:gd name="connsiteY9" fmla="*/ 32420 h 82295"/>
                  <a:gd name="connsiteX10" fmla="*/ 79795 w 127824"/>
                  <a:gd name="connsiteY10" fmla="*/ 82296 h 82295"/>
                  <a:gd name="connsiteX11" fmla="*/ 101730 w 127824"/>
                  <a:gd name="connsiteY11" fmla="*/ 82296 h 82295"/>
                  <a:gd name="connsiteX12" fmla="*/ 127824 w 127824"/>
                  <a:gd name="connsiteY12" fmla="*/ 0 h 82295"/>
                  <a:gd name="connsiteX13" fmla="*/ 104093 w 127824"/>
                  <a:gd name="connsiteY13" fmla="*/ 0 h 8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824" h="82295">
                    <a:moveTo>
                      <a:pt x="104093" y="0"/>
                    </a:moveTo>
                    <a:lnTo>
                      <a:pt x="90290" y="50061"/>
                    </a:lnTo>
                    <a:lnTo>
                      <a:pt x="74312" y="0"/>
                    </a:lnTo>
                    <a:lnTo>
                      <a:pt x="53512" y="0"/>
                    </a:lnTo>
                    <a:lnTo>
                      <a:pt x="37723" y="49876"/>
                    </a:lnTo>
                    <a:lnTo>
                      <a:pt x="24203" y="0"/>
                    </a:lnTo>
                    <a:lnTo>
                      <a:pt x="0" y="0"/>
                    </a:lnTo>
                    <a:lnTo>
                      <a:pt x="25811" y="82296"/>
                    </a:lnTo>
                    <a:lnTo>
                      <a:pt x="47556" y="82296"/>
                    </a:lnTo>
                    <a:lnTo>
                      <a:pt x="63818" y="32420"/>
                    </a:lnTo>
                    <a:lnTo>
                      <a:pt x="79795" y="82296"/>
                    </a:lnTo>
                    <a:lnTo>
                      <a:pt x="101730" y="82296"/>
                    </a:lnTo>
                    <a:lnTo>
                      <a:pt x="127824" y="0"/>
                    </a:lnTo>
                    <a:lnTo>
                      <a:pt x="104093" y="0"/>
                    </a:lnTo>
                    <a:close/>
                  </a:path>
                </a:pathLst>
              </a:custGeom>
              <a:grpFill/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9" name="Vrije vorm 28">
                <a:extLst>
                  <a:ext uri="{FF2B5EF4-FFF2-40B4-BE49-F238E27FC236}">
                    <a16:creationId xmlns:a16="http://schemas.microsoft.com/office/drawing/2014/main" id="{170B4406-8CFF-CBDB-961D-9E01D9EC556B}"/>
                  </a:ext>
                </a:extLst>
              </p:cNvPr>
              <p:cNvSpPr/>
              <p:nvPr/>
            </p:nvSpPr>
            <p:spPr>
              <a:xfrm>
                <a:off x="499163" y="323001"/>
                <a:ext cx="91235" cy="85621"/>
              </a:xfrm>
              <a:custGeom>
                <a:avLst/>
                <a:gdLst>
                  <a:gd name="connsiteX0" fmla="*/ 78188 w 91235"/>
                  <a:gd name="connsiteY0" fmla="*/ 12377 h 85621"/>
                  <a:gd name="connsiteX1" fmla="*/ 63818 w 91235"/>
                  <a:gd name="connsiteY1" fmla="*/ 3325 h 85621"/>
                  <a:gd name="connsiteX2" fmla="*/ 45760 w 91235"/>
                  <a:gd name="connsiteY2" fmla="*/ 0 h 85621"/>
                  <a:gd name="connsiteX3" fmla="*/ 27512 w 91235"/>
                  <a:gd name="connsiteY3" fmla="*/ 3417 h 85621"/>
                  <a:gd name="connsiteX4" fmla="*/ 13047 w 91235"/>
                  <a:gd name="connsiteY4" fmla="*/ 12654 h 85621"/>
                  <a:gd name="connsiteX5" fmla="*/ 3498 w 91235"/>
                  <a:gd name="connsiteY5" fmla="*/ 26231 h 85621"/>
                  <a:gd name="connsiteX6" fmla="*/ 0 w 91235"/>
                  <a:gd name="connsiteY6" fmla="*/ 42857 h 85621"/>
                  <a:gd name="connsiteX7" fmla="*/ 0 w 91235"/>
                  <a:gd name="connsiteY7" fmla="*/ 43134 h 85621"/>
                  <a:gd name="connsiteX8" fmla="*/ 3498 w 91235"/>
                  <a:gd name="connsiteY8" fmla="*/ 59759 h 85621"/>
                  <a:gd name="connsiteX9" fmla="*/ 13047 w 91235"/>
                  <a:gd name="connsiteY9" fmla="*/ 73244 h 85621"/>
                  <a:gd name="connsiteX10" fmla="*/ 27418 w 91235"/>
                  <a:gd name="connsiteY10" fmla="*/ 82296 h 85621"/>
                  <a:gd name="connsiteX11" fmla="*/ 45476 w 91235"/>
                  <a:gd name="connsiteY11" fmla="*/ 85621 h 85621"/>
                  <a:gd name="connsiteX12" fmla="*/ 63723 w 91235"/>
                  <a:gd name="connsiteY12" fmla="*/ 82296 h 85621"/>
                  <a:gd name="connsiteX13" fmla="*/ 78188 w 91235"/>
                  <a:gd name="connsiteY13" fmla="*/ 73060 h 85621"/>
                  <a:gd name="connsiteX14" fmla="*/ 87737 w 91235"/>
                  <a:gd name="connsiteY14" fmla="*/ 59482 h 85621"/>
                  <a:gd name="connsiteX15" fmla="*/ 91235 w 91235"/>
                  <a:gd name="connsiteY15" fmla="*/ 42857 h 85621"/>
                  <a:gd name="connsiteX16" fmla="*/ 91235 w 91235"/>
                  <a:gd name="connsiteY16" fmla="*/ 42580 h 85621"/>
                  <a:gd name="connsiteX17" fmla="*/ 87737 w 91235"/>
                  <a:gd name="connsiteY17" fmla="*/ 25954 h 85621"/>
                  <a:gd name="connsiteX18" fmla="*/ 78188 w 91235"/>
                  <a:gd name="connsiteY18" fmla="*/ 12469 h 85621"/>
                  <a:gd name="connsiteX19" fmla="*/ 67599 w 91235"/>
                  <a:gd name="connsiteY19" fmla="*/ 43226 h 85621"/>
                  <a:gd name="connsiteX20" fmla="*/ 66087 w 91235"/>
                  <a:gd name="connsiteY20" fmla="*/ 51908 h 85621"/>
                  <a:gd name="connsiteX21" fmla="*/ 61738 w 91235"/>
                  <a:gd name="connsiteY21" fmla="*/ 59020 h 85621"/>
                  <a:gd name="connsiteX22" fmla="*/ 54930 w 91235"/>
                  <a:gd name="connsiteY22" fmla="*/ 63823 h 85621"/>
                  <a:gd name="connsiteX23" fmla="*/ 45760 w 91235"/>
                  <a:gd name="connsiteY23" fmla="*/ 65578 h 85621"/>
                  <a:gd name="connsiteX24" fmla="*/ 36683 w 91235"/>
                  <a:gd name="connsiteY24" fmla="*/ 63731 h 85621"/>
                  <a:gd name="connsiteX25" fmla="*/ 29687 w 91235"/>
                  <a:gd name="connsiteY25" fmla="*/ 58743 h 85621"/>
                  <a:gd name="connsiteX26" fmla="*/ 25149 w 91235"/>
                  <a:gd name="connsiteY26" fmla="*/ 51539 h 85621"/>
                  <a:gd name="connsiteX27" fmla="*/ 23542 w 91235"/>
                  <a:gd name="connsiteY27" fmla="*/ 42857 h 85621"/>
                  <a:gd name="connsiteX28" fmla="*/ 23542 w 91235"/>
                  <a:gd name="connsiteY28" fmla="*/ 42580 h 85621"/>
                  <a:gd name="connsiteX29" fmla="*/ 25054 w 91235"/>
                  <a:gd name="connsiteY29" fmla="*/ 33897 h 85621"/>
                  <a:gd name="connsiteX30" fmla="*/ 29403 w 91235"/>
                  <a:gd name="connsiteY30" fmla="*/ 26785 h 85621"/>
                  <a:gd name="connsiteX31" fmla="*/ 36211 w 91235"/>
                  <a:gd name="connsiteY31" fmla="*/ 21983 h 85621"/>
                  <a:gd name="connsiteX32" fmla="*/ 45381 w 91235"/>
                  <a:gd name="connsiteY32" fmla="*/ 20228 h 85621"/>
                  <a:gd name="connsiteX33" fmla="*/ 54363 w 91235"/>
                  <a:gd name="connsiteY33" fmla="*/ 22075 h 85621"/>
                  <a:gd name="connsiteX34" fmla="*/ 61454 w 91235"/>
                  <a:gd name="connsiteY34" fmla="*/ 27063 h 85621"/>
                  <a:gd name="connsiteX35" fmla="*/ 65992 w 91235"/>
                  <a:gd name="connsiteY35" fmla="*/ 34267 h 85621"/>
                  <a:gd name="connsiteX36" fmla="*/ 67599 w 91235"/>
                  <a:gd name="connsiteY36" fmla="*/ 42949 h 85621"/>
                  <a:gd name="connsiteX37" fmla="*/ 67599 w 91235"/>
                  <a:gd name="connsiteY37" fmla="*/ 43226 h 85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235" h="85621">
                    <a:moveTo>
                      <a:pt x="78188" y="12377"/>
                    </a:moveTo>
                    <a:cubicBezTo>
                      <a:pt x="74123" y="8497"/>
                      <a:pt x="69396" y="5542"/>
                      <a:pt x="63818" y="3325"/>
                    </a:cubicBezTo>
                    <a:cubicBezTo>
                      <a:pt x="58239" y="1108"/>
                      <a:pt x="52283" y="0"/>
                      <a:pt x="45760" y="0"/>
                    </a:cubicBezTo>
                    <a:cubicBezTo>
                      <a:pt x="39236" y="0"/>
                      <a:pt x="33091" y="1108"/>
                      <a:pt x="27512" y="3417"/>
                    </a:cubicBezTo>
                    <a:cubicBezTo>
                      <a:pt x="21934" y="5634"/>
                      <a:pt x="17113" y="8775"/>
                      <a:pt x="13047" y="12654"/>
                    </a:cubicBezTo>
                    <a:cubicBezTo>
                      <a:pt x="8982" y="16533"/>
                      <a:pt x="5767" y="21059"/>
                      <a:pt x="3498" y="26231"/>
                    </a:cubicBezTo>
                    <a:cubicBezTo>
                      <a:pt x="1229" y="31404"/>
                      <a:pt x="0" y="36945"/>
                      <a:pt x="0" y="42857"/>
                    </a:cubicBezTo>
                    <a:lnTo>
                      <a:pt x="0" y="43134"/>
                    </a:lnTo>
                    <a:cubicBezTo>
                      <a:pt x="0" y="49045"/>
                      <a:pt x="1135" y="54587"/>
                      <a:pt x="3498" y="59759"/>
                    </a:cubicBezTo>
                    <a:cubicBezTo>
                      <a:pt x="5767" y="64932"/>
                      <a:pt x="8982" y="69457"/>
                      <a:pt x="13047" y="73244"/>
                    </a:cubicBezTo>
                    <a:cubicBezTo>
                      <a:pt x="17113" y="77124"/>
                      <a:pt x="21840" y="80079"/>
                      <a:pt x="27418" y="82296"/>
                    </a:cubicBezTo>
                    <a:cubicBezTo>
                      <a:pt x="32996" y="84513"/>
                      <a:pt x="38952" y="85621"/>
                      <a:pt x="45476" y="85621"/>
                    </a:cubicBezTo>
                    <a:cubicBezTo>
                      <a:pt x="51999" y="85621"/>
                      <a:pt x="58145" y="84513"/>
                      <a:pt x="63723" y="82296"/>
                    </a:cubicBezTo>
                    <a:cubicBezTo>
                      <a:pt x="69301" y="80079"/>
                      <a:pt x="74123" y="76939"/>
                      <a:pt x="78188" y="73060"/>
                    </a:cubicBezTo>
                    <a:cubicBezTo>
                      <a:pt x="82254" y="69180"/>
                      <a:pt x="85468" y="64655"/>
                      <a:pt x="87737" y="59482"/>
                    </a:cubicBezTo>
                    <a:cubicBezTo>
                      <a:pt x="90006" y="54310"/>
                      <a:pt x="91235" y="48768"/>
                      <a:pt x="91235" y="42857"/>
                    </a:cubicBezTo>
                    <a:lnTo>
                      <a:pt x="91235" y="42580"/>
                    </a:lnTo>
                    <a:cubicBezTo>
                      <a:pt x="91235" y="36668"/>
                      <a:pt x="90101" y="31127"/>
                      <a:pt x="87737" y="25954"/>
                    </a:cubicBezTo>
                    <a:cubicBezTo>
                      <a:pt x="85468" y="20782"/>
                      <a:pt x="82254" y="16256"/>
                      <a:pt x="78188" y="12469"/>
                    </a:cubicBezTo>
                    <a:moveTo>
                      <a:pt x="67599" y="43226"/>
                    </a:moveTo>
                    <a:cubicBezTo>
                      <a:pt x="67599" y="46274"/>
                      <a:pt x="67127" y="49230"/>
                      <a:pt x="66087" y="51908"/>
                    </a:cubicBezTo>
                    <a:cubicBezTo>
                      <a:pt x="65141" y="54587"/>
                      <a:pt x="63628" y="56988"/>
                      <a:pt x="61738" y="59020"/>
                    </a:cubicBezTo>
                    <a:cubicBezTo>
                      <a:pt x="59847" y="61052"/>
                      <a:pt x="57578" y="62715"/>
                      <a:pt x="54930" y="63823"/>
                    </a:cubicBezTo>
                    <a:cubicBezTo>
                      <a:pt x="52283" y="65024"/>
                      <a:pt x="49163" y="65578"/>
                      <a:pt x="45760" y="65578"/>
                    </a:cubicBezTo>
                    <a:cubicBezTo>
                      <a:pt x="42356" y="65578"/>
                      <a:pt x="39425" y="64932"/>
                      <a:pt x="36683" y="63731"/>
                    </a:cubicBezTo>
                    <a:cubicBezTo>
                      <a:pt x="34036" y="62530"/>
                      <a:pt x="31672" y="60868"/>
                      <a:pt x="29687" y="58743"/>
                    </a:cubicBezTo>
                    <a:cubicBezTo>
                      <a:pt x="27702" y="56619"/>
                      <a:pt x="26189" y="54217"/>
                      <a:pt x="25149" y="51539"/>
                    </a:cubicBezTo>
                    <a:cubicBezTo>
                      <a:pt x="24109" y="48860"/>
                      <a:pt x="23542" y="45905"/>
                      <a:pt x="23542" y="42857"/>
                    </a:cubicBezTo>
                    <a:lnTo>
                      <a:pt x="23542" y="42580"/>
                    </a:lnTo>
                    <a:cubicBezTo>
                      <a:pt x="23542" y="39532"/>
                      <a:pt x="24014" y="36576"/>
                      <a:pt x="25054" y="33897"/>
                    </a:cubicBezTo>
                    <a:cubicBezTo>
                      <a:pt x="26000" y="31219"/>
                      <a:pt x="27512" y="28817"/>
                      <a:pt x="29403" y="26785"/>
                    </a:cubicBezTo>
                    <a:cubicBezTo>
                      <a:pt x="31294" y="24753"/>
                      <a:pt x="33563" y="23091"/>
                      <a:pt x="36211" y="21983"/>
                    </a:cubicBezTo>
                    <a:cubicBezTo>
                      <a:pt x="38858" y="20782"/>
                      <a:pt x="41978" y="20228"/>
                      <a:pt x="45381" y="20228"/>
                    </a:cubicBezTo>
                    <a:cubicBezTo>
                      <a:pt x="48596" y="20228"/>
                      <a:pt x="51621" y="20874"/>
                      <a:pt x="54363" y="22075"/>
                    </a:cubicBezTo>
                    <a:cubicBezTo>
                      <a:pt x="57105" y="23276"/>
                      <a:pt x="59468" y="24938"/>
                      <a:pt x="61454" y="27063"/>
                    </a:cubicBezTo>
                    <a:cubicBezTo>
                      <a:pt x="63439" y="29187"/>
                      <a:pt x="64952" y="31588"/>
                      <a:pt x="65992" y="34267"/>
                    </a:cubicBezTo>
                    <a:cubicBezTo>
                      <a:pt x="67032" y="36945"/>
                      <a:pt x="67599" y="39901"/>
                      <a:pt x="67599" y="42949"/>
                    </a:cubicBezTo>
                    <a:lnTo>
                      <a:pt x="67599" y="43226"/>
                    </a:lnTo>
                    <a:close/>
                  </a:path>
                </a:pathLst>
              </a:custGeom>
              <a:grpFill/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21" name="Graphic 28">
              <a:extLst>
                <a:ext uri="{FF2B5EF4-FFF2-40B4-BE49-F238E27FC236}">
                  <a16:creationId xmlns:a16="http://schemas.microsoft.com/office/drawing/2014/main" id="{DDCC9244-6179-333A-357E-F4C9848FB498}"/>
                </a:ext>
              </a:extLst>
            </p:cNvPr>
            <p:cNvGrpSpPr/>
            <p:nvPr userDrawn="1"/>
          </p:nvGrpSpPr>
          <p:grpSpPr>
            <a:xfrm>
              <a:off x="8024882" y="4857232"/>
              <a:ext cx="208338" cy="180000"/>
              <a:chOff x="109924" y="244676"/>
              <a:chExt cx="233052" cy="201352"/>
            </a:xfrm>
            <a:solidFill>
              <a:schemeClr val="bg1"/>
            </a:solidFill>
          </p:grpSpPr>
          <p:sp>
            <p:nvSpPr>
              <p:cNvPr id="22" name="Vrije vorm 21">
                <a:extLst>
                  <a:ext uri="{FF2B5EF4-FFF2-40B4-BE49-F238E27FC236}">
                    <a16:creationId xmlns:a16="http://schemas.microsoft.com/office/drawing/2014/main" id="{696212E1-595C-0EF0-CE13-1B23C4FB2226}"/>
                  </a:ext>
                </a:extLst>
              </p:cNvPr>
              <p:cNvSpPr/>
              <p:nvPr/>
            </p:nvSpPr>
            <p:spPr>
              <a:xfrm>
                <a:off x="238126" y="244676"/>
                <a:ext cx="104849" cy="201352"/>
              </a:xfrm>
              <a:custGeom>
                <a:avLst/>
                <a:gdLst>
                  <a:gd name="connsiteX0" fmla="*/ 39236 w 104849"/>
                  <a:gd name="connsiteY0" fmla="*/ 117302 h 201352"/>
                  <a:gd name="connsiteX1" fmla="*/ 14843 w 104849"/>
                  <a:gd name="connsiteY1" fmla="*/ 172443 h 201352"/>
                  <a:gd name="connsiteX2" fmla="*/ 49636 w 104849"/>
                  <a:gd name="connsiteY2" fmla="*/ 201353 h 201352"/>
                  <a:gd name="connsiteX3" fmla="*/ 104850 w 104849"/>
                  <a:gd name="connsiteY3" fmla="*/ 104556 h 201352"/>
                  <a:gd name="connsiteX4" fmla="*/ 34320 w 104849"/>
                  <a:gd name="connsiteY4" fmla="*/ 0 h 201352"/>
                  <a:gd name="connsiteX5" fmla="*/ 0 w 104849"/>
                  <a:gd name="connsiteY5" fmla="*/ 51539 h 201352"/>
                  <a:gd name="connsiteX6" fmla="*/ 39236 w 104849"/>
                  <a:gd name="connsiteY6" fmla="*/ 117394 h 201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849" h="201352">
                    <a:moveTo>
                      <a:pt x="39236" y="117302"/>
                    </a:moveTo>
                    <a:cubicBezTo>
                      <a:pt x="39236" y="139007"/>
                      <a:pt x="29876" y="158588"/>
                      <a:pt x="14843" y="172443"/>
                    </a:cubicBezTo>
                    <a:lnTo>
                      <a:pt x="49636" y="201353"/>
                    </a:lnTo>
                    <a:cubicBezTo>
                      <a:pt x="82821" y="181310"/>
                      <a:pt x="104850" y="145473"/>
                      <a:pt x="104850" y="104556"/>
                    </a:cubicBezTo>
                    <a:cubicBezTo>
                      <a:pt x="104850" y="57635"/>
                      <a:pt x="75825" y="17364"/>
                      <a:pt x="34320" y="0"/>
                    </a:cubicBezTo>
                    <a:lnTo>
                      <a:pt x="0" y="51539"/>
                    </a:lnTo>
                    <a:cubicBezTo>
                      <a:pt x="23447" y="64562"/>
                      <a:pt x="39236" y="89131"/>
                      <a:pt x="39236" y="117394"/>
                    </a:cubicBezTo>
                  </a:path>
                </a:pathLst>
              </a:custGeom>
              <a:grpFill/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3" name="Vrije vorm 22">
                <a:extLst>
                  <a:ext uri="{FF2B5EF4-FFF2-40B4-BE49-F238E27FC236}">
                    <a16:creationId xmlns:a16="http://schemas.microsoft.com/office/drawing/2014/main" id="{88F63DDC-2C15-F1E3-CFF6-FF254CABCA8B}"/>
                  </a:ext>
                </a:extLst>
              </p:cNvPr>
              <p:cNvSpPr/>
              <p:nvPr/>
            </p:nvSpPr>
            <p:spPr>
              <a:xfrm>
                <a:off x="109924" y="305636"/>
                <a:ext cx="81591" cy="127000"/>
              </a:xfrm>
              <a:custGeom>
                <a:avLst/>
                <a:gdLst>
                  <a:gd name="connsiteX0" fmla="*/ 8887 w 81591"/>
                  <a:gd name="connsiteY0" fmla="*/ 0 h 127000"/>
                  <a:gd name="connsiteX1" fmla="*/ 0 w 81591"/>
                  <a:gd name="connsiteY1" fmla="*/ 43596 h 127000"/>
                  <a:gd name="connsiteX2" fmla="*/ 37251 w 81591"/>
                  <a:gd name="connsiteY2" fmla="*/ 127000 h 127000"/>
                  <a:gd name="connsiteX3" fmla="*/ 81592 w 81591"/>
                  <a:gd name="connsiteY3" fmla="*/ 60498 h 127000"/>
                  <a:gd name="connsiteX4" fmla="*/ 8887 w 81591"/>
                  <a:gd name="connsiteY4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591" h="127000">
                    <a:moveTo>
                      <a:pt x="8887" y="0"/>
                    </a:moveTo>
                    <a:cubicBezTo>
                      <a:pt x="3120" y="13485"/>
                      <a:pt x="0" y="28171"/>
                      <a:pt x="0" y="43596"/>
                    </a:cubicBezTo>
                    <a:cubicBezTo>
                      <a:pt x="0" y="76569"/>
                      <a:pt x="14371" y="106218"/>
                      <a:pt x="37251" y="127000"/>
                    </a:cubicBezTo>
                    <a:lnTo>
                      <a:pt x="81592" y="60498"/>
                    </a:lnTo>
                    <a:lnTo>
                      <a:pt x="8887" y="0"/>
                    </a:lnTo>
                    <a:close/>
                  </a:path>
                </a:pathLst>
              </a:custGeom>
              <a:grpFill/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4" name="Vrije vorm 23">
                <a:extLst>
                  <a:ext uri="{FF2B5EF4-FFF2-40B4-BE49-F238E27FC236}">
                    <a16:creationId xmlns:a16="http://schemas.microsoft.com/office/drawing/2014/main" id="{13F1AC55-0666-907E-D9CD-95C3D2E4103F}"/>
                  </a:ext>
                </a:extLst>
              </p:cNvPr>
              <p:cNvSpPr/>
              <p:nvPr/>
            </p:nvSpPr>
            <p:spPr>
              <a:xfrm>
                <a:off x="191610" y="328543"/>
                <a:ext cx="45854" cy="66501"/>
              </a:xfrm>
              <a:custGeom>
                <a:avLst/>
                <a:gdLst>
                  <a:gd name="connsiteX0" fmla="*/ 24960 w 45854"/>
                  <a:gd name="connsiteY0" fmla="*/ 0 h 66501"/>
                  <a:gd name="connsiteX1" fmla="*/ 0 w 45854"/>
                  <a:gd name="connsiteY1" fmla="*/ 37500 h 66501"/>
                  <a:gd name="connsiteX2" fmla="*/ 34887 w 45854"/>
                  <a:gd name="connsiteY2" fmla="*/ 66502 h 66501"/>
                  <a:gd name="connsiteX3" fmla="*/ 45854 w 45854"/>
                  <a:gd name="connsiteY3" fmla="*/ 37500 h 66501"/>
                  <a:gd name="connsiteX4" fmla="*/ 25054 w 45854"/>
                  <a:gd name="connsiteY4" fmla="*/ 0 h 66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54" h="66501">
                    <a:moveTo>
                      <a:pt x="24960" y="0"/>
                    </a:moveTo>
                    <a:lnTo>
                      <a:pt x="0" y="37500"/>
                    </a:lnTo>
                    <a:lnTo>
                      <a:pt x="34887" y="66502"/>
                    </a:lnTo>
                    <a:cubicBezTo>
                      <a:pt x="41694" y="58651"/>
                      <a:pt x="45854" y="48583"/>
                      <a:pt x="45854" y="37500"/>
                    </a:cubicBezTo>
                    <a:cubicBezTo>
                      <a:pt x="45854" y="21798"/>
                      <a:pt x="37534" y="7943"/>
                      <a:pt x="25054" y="0"/>
                    </a:cubicBezTo>
                  </a:path>
                </a:pathLst>
              </a:custGeom>
              <a:grpFill/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4" name="Tijdelijke aanduiding voor afbeelding 13">
            <a:extLst>
              <a:ext uri="{FF2B5EF4-FFF2-40B4-BE49-F238E27FC236}">
                <a16:creationId xmlns:a16="http://schemas.microsoft.com/office/drawing/2014/main" id="{A614B310-253A-F0AD-06B3-A70B2AAF7B9F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5143500"/>
          </a:xfrm>
          <a:custGeom>
            <a:avLst/>
            <a:gdLst>
              <a:gd name="connsiteX0" fmla="*/ 0 w 9144000"/>
              <a:gd name="connsiteY0" fmla="*/ 0 h 5143500"/>
              <a:gd name="connsiteX1" fmla="*/ 9144000 w 9144000"/>
              <a:gd name="connsiteY1" fmla="*/ 0 h 5143500"/>
              <a:gd name="connsiteX2" fmla="*/ 9144000 w 9144000"/>
              <a:gd name="connsiteY2" fmla="*/ 5143500 h 5143500"/>
              <a:gd name="connsiteX3" fmla="*/ 9143999 w 9144000"/>
              <a:gd name="connsiteY3" fmla="*/ 5143500 h 5143500"/>
              <a:gd name="connsiteX4" fmla="*/ 9143999 w 9144000"/>
              <a:gd name="connsiteY4" fmla="*/ 2095500 h 5143500"/>
              <a:gd name="connsiteX5" fmla="*/ 0 w 9144000"/>
              <a:gd name="connsiteY5" fmla="*/ 3707765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4000" h="5143500"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9143999" y="5143500"/>
                </a:lnTo>
                <a:lnTo>
                  <a:pt x="9143999" y="2095500"/>
                </a:lnTo>
                <a:lnTo>
                  <a:pt x="0" y="3707765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>
            <a:noAutofit/>
          </a:bodyPr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nl-NL" dirty="0"/>
              <a:t>Plaats een afbeelding in dit kader via Invoegen -&gt; Open mediabank (helemaal rechtsboven).</a:t>
            </a:r>
            <a:br>
              <a:rPr lang="nl-NL" dirty="0"/>
            </a:br>
            <a:r>
              <a:rPr lang="nl-NL" dirty="0"/>
              <a:t>Of via Invoegen -&gt; afbeelding (kan ook via pictogram in het kader)</a:t>
            </a:r>
            <a:br>
              <a:rPr lang="nl-NL" dirty="0"/>
            </a:br>
            <a:r>
              <a:rPr lang="nl-NL" dirty="0"/>
              <a:t>Via Afbeeldingsindeling -&gt; bijsnijden kun je de positie wijzigen </a:t>
            </a:r>
            <a:br>
              <a:rPr lang="nl-NL" dirty="0"/>
            </a:br>
            <a:r>
              <a:rPr lang="nl-NL" dirty="0"/>
              <a:t>Deze knoppen vind je in het lint bovenaan je scherm. </a:t>
            </a:r>
            <a:br>
              <a:rPr lang="nl-NL" dirty="0"/>
            </a:br>
            <a:r>
              <a:rPr lang="nl-NL" dirty="0"/>
              <a:t>Afbeelding wijzigen? Knip eerst de huidige afbeelding!</a:t>
            </a:r>
          </a:p>
        </p:txBody>
      </p:sp>
      <p:sp>
        <p:nvSpPr>
          <p:cNvPr id="3" name="Tijdelijke aanduiding voor voettekst 21">
            <a:extLst>
              <a:ext uri="{FF2B5EF4-FFF2-40B4-BE49-F238E27FC236}">
                <a16:creationId xmlns:a16="http://schemas.microsoft.com/office/drawing/2014/main" id="{6F24027A-D1A9-CA06-661C-3E129840D14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450" y="4895999"/>
            <a:ext cx="431264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 b="0" i="0">
                <a:solidFill>
                  <a:schemeClr val="tx1"/>
                </a:solidFill>
                <a:latin typeface="Montserrat Light" pitchFamily="2" charset="77"/>
              </a:defRPr>
            </a:lvl1pPr>
          </a:lstStyle>
          <a:p>
            <a:r>
              <a:rPr lang="nl-NL" dirty="0"/>
              <a:t>Titel presentatie _ naam spreker  xx.xx.2023 (Vul in via 'Invoegen -&gt; Koptekst en voettekst -&gt; Voettekst)</a:t>
            </a:r>
          </a:p>
        </p:txBody>
      </p:sp>
    </p:spTree>
    <p:extLst>
      <p:ext uri="{BB962C8B-B14F-4D97-AF65-F5344CB8AC3E}">
        <p14:creationId xmlns:p14="http://schemas.microsoft.com/office/powerpoint/2010/main" val="4107684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slide 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C7A50C73-23E6-4831-6A85-CF0FB53A2958}"/>
              </a:ext>
            </a:extLst>
          </p:cNvPr>
          <p:cNvCxnSpPr>
            <a:cxnSpLocks/>
          </p:cNvCxnSpPr>
          <p:nvPr userDrawn="1"/>
        </p:nvCxnSpPr>
        <p:spPr>
          <a:xfrm>
            <a:off x="1260000" y="1548000"/>
            <a:ext cx="971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el 19">
            <a:extLst>
              <a:ext uri="{FF2B5EF4-FFF2-40B4-BE49-F238E27FC236}">
                <a16:creationId xmlns:a16="http://schemas.microsoft.com/office/drawing/2014/main" id="{CB4E667B-E699-496D-D6F0-3979B79906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60001" y="662299"/>
            <a:ext cx="7163999" cy="746188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700" b="0" i="0">
                <a:latin typeface="Montserrat Light" pitchFamily="2" charset="77"/>
              </a:defRPr>
            </a:lvl1pPr>
          </a:lstStyle>
          <a:p>
            <a:r>
              <a:rPr lang="nl-NL" dirty="0"/>
              <a:t>Titel tekstslide, maximaal 2 regels</a:t>
            </a:r>
          </a:p>
        </p:txBody>
      </p:sp>
      <p:sp>
        <p:nvSpPr>
          <p:cNvPr id="11" name="Tijdelijke aanduiding voor tekst 23">
            <a:extLst>
              <a:ext uri="{FF2B5EF4-FFF2-40B4-BE49-F238E27FC236}">
                <a16:creationId xmlns:a16="http://schemas.microsoft.com/office/drawing/2014/main" id="{D1B234CF-8C1F-AF38-02FF-5DC0778700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0002" y="1687512"/>
            <a:ext cx="7163999" cy="2736000"/>
          </a:xfrm>
          <a:prstGeom prst="rect">
            <a:avLst/>
          </a:prstGeom>
        </p:spPr>
        <p:txBody>
          <a:bodyPr lIns="0" tIns="0" rIns="0" bIns="0"/>
          <a:lstStyle>
            <a:lvl1pPr marL="179388" indent="-179388">
              <a:buSzPct val="80000"/>
              <a:tabLst/>
              <a:defRPr sz="2000" b="1" i="0">
                <a:latin typeface="Montserrat SemiBold" pitchFamily="2" charset="77"/>
              </a:defRPr>
            </a:lvl1pPr>
            <a:lvl2pPr marL="536575" indent="-180975">
              <a:buSzPct val="80000"/>
              <a:tabLst/>
              <a:defRPr sz="1600">
                <a:latin typeface="Montserrat" pitchFamily="2" charset="77"/>
              </a:defRPr>
            </a:lvl2pPr>
            <a:lvl3pPr marL="893763" indent="-180975">
              <a:buSzPct val="80000"/>
              <a:tabLst/>
              <a:defRPr sz="1600">
                <a:latin typeface="Montserrat" pitchFamily="2" charset="77"/>
              </a:defRPr>
            </a:lvl3pPr>
            <a:lvl4pPr marL="1244600" indent="-176213">
              <a:buSzPct val="80000"/>
              <a:tabLst/>
              <a:defRPr sz="1600">
                <a:latin typeface="Montserrat" pitchFamily="2" charset="77"/>
              </a:defRPr>
            </a:lvl4pPr>
            <a:lvl5pPr marL="1601788" indent="-176213">
              <a:buSzPct val="80000"/>
              <a:tabLst/>
              <a:defRPr sz="1600">
                <a:latin typeface="Montserrat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CAEFD583-B3E9-5C42-AB52-DB288A7DA96B}"/>
              </a:ext>
            </a:extLst>
          </p:cNvPr>
          <p:cNvGrpSpPr/>
          <p:nvPr userDrawn="1"/>
        </p:nvGrpSpPr>
        <p:grpSpPr>
          <a:xfrm>
            <a:off x="8024882" y="4857232"/>
            <a:ext cx="760667" cy="180000"/>
            <a:chOff x="8024882" y="4762165"/>
            <a:chExt cx="760667" cy="180000"/>
          </a:xfrm>
        </p:grpSpPr>
        <p:grpSp>
          <p:nvGrpSpPr>
            <p:cNvPr id="17" name="Graphic 28">
              <a:extLst>
                <a:ext uri="{FF2B5EF4-FFF2-40B4-BE49-F238E27FC236}">
                  <a16:creationId xmlns:a16="http://schemas.microsoft.com/office/drawing/2014/main" id="{D151D4A5-3BC2-DDEF-48C7-C4F6A7408960}"/>
                </a:ext>
              </a:extLst>
            </p:cNvPr>
            <p:cNvGrpSpPr/>
            <p:nvPr userDrawn="1"/>
          </p:nvGrpSpPr>
          <p:grpSpPr>
            <a:xfrm>
              <a:off x="8292974" y="4811047"/>
              <a:ext cx="492575" cy="97679"/>
              <a:chOff x="409818" y="299356"/>
              <a:chExt cx="551005" cy="109266"/>
            </a:xfrm>
            <a:solidFill>
              <a:srgbClr val="60574F"/>
            </a:solidFill>
          </p:grpSpPr>
          <p:sp>
            <p:nvSpPr>
              <p:cNvPr id="22" name="Vrije vorm 21">
                <a:extLst>
                  <a:ext uri="{FF2B5EF4-FFF2-40B4-BE49-F238E27FC236}">
                    <a16:creationId xmlns:a16="http://schemas.microsoft.com/office/drawing/2014/main" id="{6529406F-209C-7C00-8D70-193C1CCF63D9}"/>
                  </a:ext>
                </a:extLst>
              </p:cNvPr>
              <p:cNvSpPr/>
              <p:nvPr/>
            </p:nvSpPr>
            <p:spPr>
              <a:xfrm>
                <a:off x="409818" y="299356"/>
                <a:ext cx="75068" cy="107511"/>
              </a:xfrm>
              <a:custGeom>
                <a:avLst/>
                <a:gdLst>
                  <a:gd name="connsiteX0" fmla="*/ 1891 w 75068"/>
                  <a:gd name="connsiteY0" fmla="*/ 20782 h 107511"/>
                  <a:gd name="connsiteX1" fmla="*/ 43963 w 75068"/>
                  <a:gd name="connsiteY1" fmla="*/ 20782 h 107511"/>
                  <a:gd name="connsiteX2" fmla="*/ 0 w 75068"/>
                  <a:gd name="connsiteY2" fmla="*/ 89500 h 107511"/>
                  <a:gd name="connsiteX3" fmla="*/ 0 w 75068"/>
                  <a:gd name="connsiteY3" fmla="*/ 107511 h 107511"/>
                  <a:gd name="connsiteX4" fmla="*/ 75068 w 75068"/>
                  <a:gd name="connsiteY4" fmla="*/ 107511 h 107511"/>
                  <a:gd name="connsiteX5" fmla="*/ 75068 w 75068"/>
                  <a:gd name="connsiteY5" fmla="*/ 86822 h 107511"/>
                  <a:gd name="connsiteX6" fmla="*/ 31105 w 75068"/>
                  <a:gd name="connsiteY6" fmla="*/ 86822 h 107511"/>
                  <a:gd name="connsiteX7" fmla="*/ 75068 w 75068"/>
                  <a:gd name="connsiteY7" fmla="*/ 18011 h 107511"/>
                  <a:gd name="connsiteX8" fmla="*/ 75068 w 75068"/>
                  <a:gd name="connsiteY8" fmla="*/ 0 h 107511"/>
                  <a:gd name="connsiteX9" fmla="*/ 1891 w 75068"/>
                  <a:gd name="connsiteY9" fmla="*/ 0 h 107511"/>
                  <a:gd name="connsiteX10" fmla="*/ 1891 w 75068"/>
                  <a:gd name="connsiteY10" fmla="*/ 20782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68" h="107511">
                    <a:moveTo>
                      <a:pt x="1891" y="20782"/>
                    </a:moveTo>
                    <a:lnTo>
                      <a:pt x="43963" y="20782"/>
                    </a:lnTo>
                    <a:lnTo>
                      <a:pt x="0" y="89500"/>
                    </a:lnTo>
                    <a:lnTo>
                      <a:pt x="0" y="107511"/>
                    </a:lnTo>
                    <a:lnTo>
                      <a:pt x="75068" y="107511"/>
                    </a:lnTo>
                    <a:lnTo>
                      <a:pt x="75068" y="86822"/>
                    </a:lnTo>
                    <a:lnTo>
                      <a:pt x="31105" y="86822"/>
                    </a:lnTo>
                    <a:lnTo>
                      <a:pt x="75068" y="18011"/>
                    </a:lnTo>
                    <a:lnTo>
                      <a:pt x="75068" y="0"/>
                    </a:lnTo>
                    <a:lnTo>
                      <a:pt x="1891" y="0"/>
                    </a:lnTo>
                    <a:lnTo>
                      <a:pt x="1891" y="20782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3" name="Vrije vorm 22">
                <a:extLst>
                  <a:ext uri="{FF2B5EF4-FFF2-40B4-BE49-F238E27FC236}">
                    <a16:creationId xmlns:a16="http://schemas.microsoft.com/office/drawing/2014/main" id="{AECC9414-4D52-CEF8-1E9F-CB8710AC26FD}"/>
                  </a:ext>
                </a:extLst>
              </p:cNvPr>
              <p:cNvSpPr/>
              <p:nvPr/>
            </p:nvSpPr>
            <p:spPr>
              <a:xfrm>
                <a:off x="607605" y="323001"/>
                <a:ext cx="77148" cy="83866"/>
              </a:xfrm>
              <a:custGeom>
                <a:avLst/>
                <a:gdLst>
                  <a:gd name="connsiteX0" fmla="*/ 48596 w 77148"/>
                  <a:gd name="connsiteY0" fmla="*/ 0 h 83866"/>
                  <a:gd name="connsiteX1" fmla="*/ 40370 w 77148"/>
                  <a:gd name="connsiteY1" fmla="*/ 1108 h 83866"/>
                  <a:gd name="connsiteX2" fmla="*/ 33752 w 77148"/>
                  <a:gd name="connsiteY2" fmla="*/ 4064 h 83866"/>
                  <a:gd name="connsiteX3" fmla="*/ 28363 w 77148"/>
                  <a:gd name="connsiteY3" fmla="*/ 8313 h 83866"/>
                  <a:gd name="connsiteX4" fmla="*/ 23920 w 77148"/>
                  <a:gd name="connsiteY4" fmla="*/ 13300 h 83866"/>
                  <a:gd name="connsiteX5" fmla="*/ 23920 w 77148"/>
                  <a:gd name="connsiteY5" fmla="*/ 1570 h 83866"/>
                  <a:gd name="connsiteX6" fmla="*/ 0 w 77148"/>
                  <a:gd name="connsiteY6" fmla="*/ 1570 h 83866"/>
                  <a:gd name="connsiteX7" fmla="*/ 0 w 77148"/>
                  <a:gd name="connsiteY7" fmla="*/ 83866 h 83866"/>
                  <a:gd name="connsiteX8" fmla="*/ 23920 w 77148"/>
                  <a:gd name="connsiteY8" fmla="*/ 83866 h 83866"/>
                  <a:gd name="connsiteX9" fmla="*/ 23920 w 77148"/>
                  <a:gd name="connsiteY9" fmla="*/ 38054 h 83866"/>
                  <a:gd name="connsiteX10" fmla="*/ 27891 w 77148"/>
                  <a:gd name="connsiteY10" fmla="*/ 25585 h 83866"/>
                  <a:gd name="connsiteX11" fmla="*/ 38763 w 77148"/>
                  <a:gd name="connsiteY11" fmla="*/ 21336 h 83866"/>
                  <a:gd name="connsiteX12" fmla="*/ 49447 w 77148"/>
                  <a:gd name="connsiteY12" fmla="*/ 25585 h 83866"/>
                  <a:gd name="connsiteX13" fmla="*/ 53229 w 77148"/>
                  <a:gd name="connsiteY13" fmla="*/ 38054 h 83866"/>
                  <a:gd name="connsiteX14" fmla="*/ 53229 w 77148"/>
                  <a:gd name="connsiteY14" fmla="*/ 83866 h 83866"/>
                  <a:gd name="connsiteX15" fmla="*/ 77148 w 77148"/>
                  <a:gd name="connsiteY15" fmla="*/ 83866 h 83866"/>
                  <a:gd name="connsiteX16" fmla="*/ 77148 w 77148"/>
                  <a:gd name="connsiteY16" fmla="*/ 30572 h 83866"/>
                  <a:gd name="connsiteX17" fmla="*/ 69679 w 77148"/>
                  <a:gd name="connsiteY17" fmla="*/ 8128 h 83866"/>
                  <a:gd name="connsiteX18" fmla="*/ 48501 w 77148"/>
                  <a:gd name="connsiteY18" fmla="*/ 0 h 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7148" h="83866">
                    <a:moveTo>
                      <a:pt x="48596" y="0"/>
                    </a:moveTo>
                    <a:cubicBezTo>
                      <a:pt x="45570" y="0"/>
                      <a:pt x="42829" y="369"/>
                      <a:pt x="40370" y="1108"/>
                    </a:cubicBezTo>
                    <a:cubicBezTo>
                      <a:pt x="38007" y="1847"/>
                      <a:pt x="35738" y="2771"/>
                      <a:pt x="33752" y="4064"/>
                    </a:cubicBezTo>
                    <a:cubicBezTo>
                      <a:pt x="31767" y="5357"/>
                      <a:pt x="29971" y="6743"/>
                      <a:pt x="28363" y="8313"/>
                    </a:cubicBezTo>
                    <a:cubicBezTo>
                      <a:pt x="26756" y="9883"/>
                      <a:pt x="25243" y="11545"/>
                      <a:pt x="23920" y="13300"/>
                    </a:cubicBezTo>
                    <a:lnTo>
                      <a:pt x="23920" y="1570"/>
                    </a:lnTo>
                    <a:lnTo>
                      <a:pt x="0" y="1570"/>
                    </a:lnTo>
                    <a:lnTo>
                      <a:pt x="0" y="83866"/>
                    </a:lnTo>
                    <a:lnTo>
                      <a:pt x="23920" y="83866"/>
                    </a:lnTo>
                    <a:lnTo>
                      <a:pt x="23920" y="38054"/>
                    </a:lnTo>
                    <a:cubicBezTo>
                      <a:pt x="23920" y="32512"/>
                      <a:pt x="25243" y="28356"/>
                      <a:pt x="27891" y="25585"/>
                    </a:cubicBezTo>
                    <a:cubicBezTo>
                      <a:pt x="30538" y="22814"/>
                      <a:pt x="34225" y="21336"/>
                      <a:pt x="38763" y="21336"/>
                    </a:cubicBezTo>
                    <a:cubicBezTo>
                      <a:pt x="43301" y="21336"/>
                      <a:pt x="46989" y="22721"/>
                      <a:pt x="49447" y="25585"/>
                    </a:cubicBezTo>
                    <a:cubicBezTo>
                      <a:pt x="51999" y="28356"/>
                      <a:pt x="53229" y="32512"/>
                      <a:pt x="53229" y="38054"/>
                    </a:cubicBezTo>
                    <a:lnTo>
                      <a:pt x="53229" y="83866"/>
                    </a:lnTo>
                    <a:lnTo>
                      <a:pt x="77148" y="83866"/>
                    </a:lnTo>
                    <a:lnTo>
                      <a:pt x="77148" y="30572"/>
                    </a:lnTo>
                    <a:cubicBezTo>
                      <a:pt x="77148" y="21059"/>
                      <a:pt x="74690" y="13577"/>
                      <a:pt x="69679" y="8128"/>
                    </a:cubicBezTo>
                    <a:cubicBezTo>
                      <a:pt x="64668" y="2679"/>
                      <a:pt x="57672" y="0"/>
                      <a:pt x="48501" y="0"/>
                    </a:cubicBezTo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4" name="Vrije vorm 23">
                <a:extLst>
                  <a:ext uri="{FF2B5EF4-FFF2-40B4-BE49-F238E27FC236}">
                    <a16:creationId xmlns:a16="http://schemas.microsoft.com/office/drawing/2014/main" id="{9AE59575-7CD1-55B2-9BF7-DD7342D57B2E}"/>
                  </a:ext>
                </a:extLst>
              </p:cNvPr>
              <p:cNvSpPr/>
              <p:nvPr/>
            </p:nvSpPr>
            <p:spPr>
              <a:xfrm>
                <a:off x="712928" y="299356"/>
                <a:ext cx="104471" cy="107511"/>
              </a:xfrm>
              <a:custGeom>
                <a:avLst/>
                <a:gdLst>
                  <a:gd name="connsiteX0" fmla="*/ 52283 w 104471"/>
                  <a:gd name="connsiteY0" fmla="*/ 45443 h 107511"/>
                  <a:gd name="connsiteX1" fmla="*/ 26094 w 104471"/>
                  <a:gd name="connsiteY1" fmla="*/ 0 h 107511"/>
                  <a:gd name="connsiteX2" fmla="*/ 0 w 104471"/>
                  <a:gd name="connsiteY2" fmla="*/ 0 h 107511"/>
                  <a:gd name="connsiteX3" fmla="*/ 0 w 104471"/>
                  <a:gd name="connsiteY3" fmla="*/ 107511 h 107511"/>
                  <a:gd name="connsiteX4" fmla="*/ 23920 w 104471"/>
                  <a:gd name="connsiteY4" fmla="*/ 107511 h 107511"/>
                  <a:gd name="connsiteX5" fmla="*/ 23920 w 104471"/>
                  <a:gd name="connsiteY5" fmla="*/ 41748 h 107511"/>
                  <a:gd name="connsiteX6" fmla="*/ 51810 w 104471"/>
                  <a:gd name="connsiteY6" fmla="*/ 83220 h 107511"/>
                  <a:gd name="connsiteX7" fmla="*/ 52378 w 104471"/>
                  <a:gd name="connsiteY7" fmla="*/ 83220 h 107511"/>
                  <a:gd name="connsiteX8" fmla="*/ 80646 w 104471"/>
                  <a:gd name="connsiteY8" fmla="*/ 41287 h 107511"/>
                  <a:gd name="connsiteX9" fmla="*/ 80646 w 104471"/>
                  <a:gd name="connsiteY9" fmla="*/ 107511 h 107511"/>
                  <a:gd name="connsiteX10" fmla="*/ 104472 w 104471"/>
                  <a:gd name="connsiteY10" fmla="*/ 107511 h 107511"/>
                  <a:gd name="connsiteX11" fmla="*/ 104472 w 104471"/>
                  <a:gd name="connsiteY11" fmla="*/ 0 h 107511"/>
                  <a:gd name="connsiteX12" fmla="*/ 78377 w 104471"/>
                  <a:gd name="connsiteY12" fmla="*/ 0 h 107511"/>
                  <a:gd name="connsiteX13" fmla="*/ 52283 w 104471"/>
                  <a:gd name="connsiteY13" fmla="*/ 45443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471" h="107511">
                    <a:moveTo>
                      <a:pt x="52283" y="45443"/>
                    </a:moveTo>
                    <a:lnTo>
                      <a:pt x="26094" y="0"/>
                    </a:lnTo>
                    <a:lnTo>
                      <a:pt x="0" y="0"/>
                    </a:lnTo>
                    <a:lnTo>
                      <a:pt x="0" y="107511"/>
                    </a:lnTo>
                    <a:lnTo>
                      <a:pt x="23920" y="107511"/>
                    </a:lnTo>
                    <a:lnTo>
                      <a:pt x="23920" y="41748"/>
                    </a:lnTo>
                    <a:lnTo>
                      <a:pt x="51810" y="83220"/>
                    </a:lnTo>
                    <a:lnTo>
                      <a:pt x="52378" y="83220"/>
                    </a:lnTo>
                    <a:lnTo>
                      <a:pt x="80646" y="41287"/>
                    </a:lnTo>
                    <a:lnTo>
                      <a:pt x="80646" y="107511"/>
                    </a:lnTo>
                    <a:lnTo>
                      <a:pt x="104472" y="107511"/>
                    </a:lnTo>
                    <a:lnTo>
                      <a:pt x="104472" y="0"/>
                    </a:lnTo>
                    <a:lnTo>
                      <a:pt x="78377" y="0"/>
                    </a:lnTo>
                    <a:lnTo>
                      <a:pt x="52283" y="45443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25" name="Vrije vorm 24">
                <a:extLst>
                  <a:ext uri="{FF2B5EF4-FFF2-40B4-BE49-F238E27FC236}">
                    <a16:creationId xmlns:a16="http://schemas.microsoft.com/office/drawing/2014/main" id="{FFEAF328-3277-FB8C-DD14-19BDFD208968}"/>
                  </a:ext>
                </a:extLst>
              </p:cNvPr>
              <p:cNvSpPr/>
              <p:nvPr/>
            </p:nvSpPr>
            <p:spPr>
              <a:xfrm>
                <a:off x="832999" y="324571"/>
                <a:ext cx="127824" cy="82295"/>
              </a:xfrm>
              <a:custGeom>
                <a:avLst/>
                <a:gdLst>
                  <a:gd name="connsiteX0" fmla="*/ 104093 w 127824"/>
                  <a:gd name="connsiteY0" fmla="*/ 0 h 82295"/>
                  <a:gd name="connsiteX1" fmla="*/ 90290 w 127824"/>
                  <a:gd name="connsiteY1" fmla="*/ 50061 h 82295"/>
                  <a:gd name="connsiteX2" fmla="*/ 74312 w 127824"/>
                  <a:gd name="connsiteY2" fmla="*/ 0 h 82295"/>
                  <a:gd name="connsiteX3" fmla="*/ 53512 w 127824"/>
                  <a:gd name="connsiteY3" fmla="*/ 0 h 82295"/>
                  <a:gd name="connsiteX4" fmla="*/ 37723 w 127824"/>
                  <a:gd name="connsiteY4" fmla="*/ 49876 h 82295"/>
                  <a:gd name="connsiteX5" fmla="*/ 24203 w 127824"/>
                  <a:gd name="connsiteY5" fmla="*/ 0 h 82295"/>
                  <a:gd name="connsiteX6" fmla="*/ 0 w 127824"/>
                  <a:gd name="connsiteY6" fmla="*/ 0 h 82295"/>
                  <a:gd name="connsiteX7" fmla="*/ 25811 w 127824"/>
                  <a:gd name="connsiteY7" fmla="*/ 82296 h 82295"/>
                  <a:gd name="connsiteX8" fmla="*/ 47556 w 127824"/>
                  <a:gd name="connsiteY8" fmla="*/ 82296 h 82295"/>
                  <a:gd name="connsiteX9" fmla="*/ 63818 w 127824"/>
                  <a:gd name="connsiteY9" fmla="*/ 32420 h 82295"/>
                  <a:gd name="connsiteX10" fmla="*/ 79795 w 127824"/>
                  <a:gd name="connsiteY10" fmla="*/ 82296 h 82295"/>
                  <a:gd name="connsiteX11" fmla="*/ 101730 w 127824"/>
                  <a:gd name="connsiteY11" fmla="*/ 82296 h 82295"/>
                  <a:gd name="connsiteX12" fmla="*/ 127824 w 127824"/>
                  <a:gd name="connsiteY12" fmla="*/ 0 h 82295"/>
                  <a:gd name="connsiteX13" fmla="*/ 104093 w 127824"/>
                  <a:gd name="connsiteY13" fmla="*/ 0 h 8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824" h="82295">
                    <a:moveTo>
                      <a:pt x="104093" y="0"/>
                    </a:moveTo>
                    <a:lnTo>
                      <a:pt x="90290" y="50061"/>
                    </a:lnTo>
                    <a:lnTo>
                      <a:pt x="74312" y="0"/>
                    </a:lnTo>
                    <a:lnTo>
                      <a:pt x="53512" y="0"/>
                    </a:lnTo>
                    <a:lnTo>
                      <a:pt x="37723" y="49876"/>
                    </a:lnTo>
                    <a:lnTo>
                      <a:pt x="24203" y="0"/>
                    </a:lnTo>
                    <a:lnTo>
                      <a:pt x="0" y="0"/>
                    </a:lnTo>
                    <a:lnTo>
                      <a:pt x="25811" y="82296"/>
                    </a:lnTo>
                    <a:lnTo>
                      <a:pt x="47556" y="82296"/>
                    </a:lnTo>
                    <a:lnTo>
                      <a:pt x="63818" y="32420"/>
                    </a:lnTo>
                    <a:lnTo>
                      <a:pt x="79795" y="82296"/>
                    </a:lnTo>
                    <a:lnTo>
                      <a:pt x="101730" y="82296"/>
                    </a:lnTo>
                    <a:lnTo>
                      <a:pt x="127824" y="0"/>
                    </a:lnTo>
                    <a:lnTo>
                      <a:pt x="104093" y="0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6" name="Vrije vorm 25">
                <a:extLst>
                  <a:ext uri="{FF2B5EF4-FFF2-40B4-BE49-F238E27FC236}">
                    <a16:creationId xmlns:a16="http://schemas.microsoft.com/office/drawing/2014/main" id="{7F043E45-4CB8-490B-4866-C3A2A7AB5595}"/>
                  </a:ext>
                </a:extLst>
              </p:cNvPr>
              <p:cNvSpPr/>
              <p:nvPr/>
            </p:nvSpPr>
            <p:spPr>
              <a:xfrm>
                <a:off x="499163" y="323001"/>
                <a:ext cx="91235" cy="85621"/>
              </a:xfrm>
              <a:custGeom>
                <a:avLst/>
                <a:gdLst>
                  <a:gd name="connsiteX0" fmla="*/ 78188 w 91235"/>
                  <a:gd name="connsiteY0" fmla="*/ 12377 h 85621"/>
                  <a:gd name="connsiteX1" fmla="*/ 63818 w 91235"/>
                  <a:gd name="connsiteY1" fmla="*/ 3325 h 85621"/>
                  <a:gd name="connsiteX2" fmla="*/ 45760 w 91235"/>
                  <a:gd name="connsiteY2" fmla="*/ 0 h 85621"/>
                  <a:gd name="connsiteX3" fmla="*/ 27512 w 91235"/>
                  <a:gd name="connsiteY3" fmla="*/ 3417 h 85621"/>
                  <a:gd name="connsiteX4" fmla="*/ 13047 w 91235"/>
                  <a:gd name="connsiteY4" fmla="*/ 12654 h 85621"/>
                  <a:gd name="connsiteX5" fmla="*/ 3498 w 91235"/>
                  <a:gd name="connsiteY5" fmla="*/ 26231 h 85621"/>
                  <a:gd name="connsiteX6" fmla="*/ 0 w 91235"/>
                  <a:gd name="connsiteY6" fmla="*/ 42857 h 85621"/>
                  <a:gd name="connsiteX7" fmla="*/ 0 w 91235"/>
                  <a:gd name="connsiteY7" fmla="*/ 43134 h 85621"/>
                  <a:gd name="connsiteX8" fmla="*/ 3498 w 91235"/>
                  <a:gd name="connsiteY8" fmla="*/ 59759 h 85621"/>
                  <a:gd name="connsiteX9" fmla="*/ 13047 w 91235"/>
                  <a:gd name="connsiteY9" fmla="*/ 73244 h 85621"/>
                  <a:gd name="connsiteX10" fmla="*/ 27418 w 91235"/>
                  <a:gd name="connsiteY10" fmla="*/ 82296 h 85621"/>
                  <a:gd name="connsiteX11" fmla="*/ 45476 w 91235"/>
                  <a:gd name="connsiteY11" fmla="*/ 85621 h 85621"/>
                  <a:gd name="connsiteX12" fmla="*/ 63723 w 91235"/>
                  <a:gd name="connsiteY12" fmla="*/ 82296 h 85621"/>
                  <a:gd name="connsiteX13" fmla="*/ 78188 w 91235"/>
                  <a:gd name="connsiteY13" fmla="*/ 73060 h 85621"/>
                  <a:gd name="connsiteX14" fmla="*/ 87737 w 91235"/>
                  <a:gd name="connsiteY14" fmla="*/ 59482 h 85621"/>
                  <a:gd name="connsiteX15" fmla="*/ 91235 w 91235"/>
                  <a:gd name="connsiteY15" fmla="*/ 42857 h 85621"/>
                  <a:gd name="connsiteX16" fmla="*/ 91235 w 91235"/>
                  <a:gd name="connsiteY16" fmla="*/ 42580 h 85621"/>
                  <a:gd name="connsiteX17" fmla="*/ 87737 w 91235"/>
                  <a:gd name="connsiteY17" fmla="*/ 25954 h 85621"/>
                  <a:gd name="connsiteX18" fmla="*/ 78188 w 91235"/>
                  <a:gd name="connsiteY18" fmla="*/ 12469 h 85621"/>
                  <a:gd name="connsiteX19" fmla="*/ 67599 w 91235"/>
                  <a:gd name="connsiteY19" fmla="*/ 43226 h 85621"/>
                  <a:gd name="connsiteX20" fmla="*/ 66087 w 91235"/>
                  <a:gd name="connsiteY20" fmla="*/ 51908 h 85621"/>
                  <a:gd name="connsiteX21" fmla="*/ 61738 w 91235"/>
                  <a:gd name="connsiteY21" fmla="*/ 59020 h 85621"/>
                  <a:gd name="connsiteX22" fmla="*/ 54930 w 91235"/>
                  <a:gd name="connsiteY22" fmla="*/ 63823 h 85621"/>
                  <a:gd name="connsiteX23" fmla="*/ 45760 w 91235"/>
                  <a:gd name="connsiteY23" fmla="*/ 65578 h 85621"/>
                  <a:gd name="connsiteX24" fmla="*/ 36683 w 91235"/>
                  <a:gd name="connsiteY24" fmla="*/ 63731 h 85621"/>
                  <a:gd name="connsiteX25" fmla="*/ 29687 w 91235"/>
                  <a:gd name="connsiteY25" fmla="*/ 58743 h 85621"/>
                  <a:gd name="connsiteX26" fmla="*/ 25149 w 91235"/>
                  <a:gd name="connsiteY26" fmla="*/ 51539 h 85621"/>
                  <a:gd name="connsiteX27" fmla="*/ 23542 w 91235"/>
                  <a:gd name="connsiteY27" fmla="*/ 42857 h 85621"/>
                  <a:gd name="connsiteX28" fmla="*/ 23542 w 91235"/>
                  <a:gd name="connsiteY28" fmla="*/ 42580 h 85621"/>
                  <a:gd name="connsiteX29" fmla="*/ 25054 w 91235"/>
                  <a:gd name="connsiteY29" fmla="*/ 33897 h 85621"/>
                  <a:gd name="connsiteX30" fmla="*/ 29403 w 91235"/>
                  <a:gd name="connsiteY30" fmla="*/ 26785 h 85621"/>
                  <a:gd name="connsiteX31" fmla="*/ 36211 w 91235"/>
                  <a:gd name="connsiteY31" fmla="*/ 21983 h 85621"/>
                  <a:gd name="connsiteX32" fmla="*/ 45381 w 91235"/>
                  <a:gd name="connsiteY32" fmla="*/ 20228 h 85621"/>
                  <a:gd name="connsiteX33" fmla="*/ 54363 w 91235"/>
                  <a:gd name="connsiteY33" fmla="*/ 22075 h 85621"/>
                  <a:gd name="connsiteX34" fmla="*/ 61454 w 91235"/>
                  <a:gd name="connsiteY34" fmla="*/ 27063 h 85621"/>
                  <a:gd name="connsiteX35" fmla="*/ 65992 w 91235"/>
                  <a:gd name="connsiteY35" fmla="*/ 34267 h 85621"/>
                  <a:gd name="connsiteX36" fmla="*/ 67599 w 91235"/>
                  <a:gd name="connsiteY36" fmla="*/ 42949 h 85621"/>
                  <a:gd name="connsiteX37" fmla="*/ 67599 w 91235"/>
                  <a:gd name="connsiteY37" fmla="*/ 43226 h 85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235" h="85621">
                    <a:moveTo>
                      <a:pt x="78188" y="12377"/>
                    </a:moveTo>
                    <a:cubicBezTo>
                      <a:pt x="74123" y="8497"/>
                      <a:pt x="69396" y="5542"/>
                      <a:pt x="63818" y="3325"/>
                    </a:cubicBezTo>
                    <a:cubicBezTo>
                      <a:pt x="58239" y="1108"/>
                      <a:pt x="52283" y="0"/>
                      <a:pt x="45760" y="0"/>
                    </a:cubicBezTo>
                    <a:cubicBezTo>
                      <a:pt x="39236" y="0"/>
                      <a:pt x="33091" y="1108"/>
                      <a:pt x="27512" y="3417"/>
                    </a:cubicBezTo>
                    <a:cubicBezTo>
                      <a:pt x="21934" y="5634"/>
                      <a:pt x="17113" y="8775"/>
                      <a:pt x="13047" y="12654"/>
                    </a:cubicBezTo>
                    <a:cubicBezTo>
                      <a:pt x="8982" y="16533"/>
                      <a:pt x="5767" y="21059"/>
                      <a:pt x="3498" y="26231"/>
                    </a:cubicBezTo>
                    <a:cubicBezTo>
                      <a:pt x="1229" y="31404"/>
                      <a:pt x="0" y="36945"/>
                      <a:pt x="0" y="42857"/>
                    </a:cubicBezTo>
                    <a:lnTo>
                      <a:pt x="0" y="43134"/>
                    </a:lnTo>
                    <a:cubicBezTo>
                      <a:pt x="0" y="49045"/>
                      <a:pt x="1135" y="54587"/>
                      <a:pt x="3498" y="59759"/>
                    </a:cubicBezTo>
                    <a:cubicBezTo>
                      <a:pt x="5767" y="64932"/>
                      <a:pt x="8982" y="69457"/>
                      <a:pt x="13047" y="73244"/>
                    </a:cubicBezTo>
                    <a:cubicBezTo>
                      <a:pt x="17113" y="77124"/>
                      <a:pt x="21840" y="80079"/>
                      <a:pt x="27418" y="82296"/>
                    </a:cubicBezTo>
                    <a:cubicBezTo>
                      <a:pt x="32996" y="84513"/>
                      <a:pt x="38952" y="85621"/>
                      <a:pt x="45476" y="85621"/>
                    </a:cubicBezTo>
                    <a:cubicBezTo>
                      <a:pt x="51999" y="85621"/>
                      <a:pt x="58145" y="84513"/>
                      <a:pt x="63723" y="82296"/>
                    </a:cubicBezTo>
                    <a:cubicBezTo>
                      <a:pt x="69301" y="80079"/>
                      <a:pt x="74123" y="76939"/>
                      <a:pt x="78188" y="73060"/>
                    </a:cubicBezTo>
                    <a:cubicBezTo>
                      <a:pt x="82254" y="69180"/>
                      <a:pt x="85468" y="64655"/>
                      <a:pt x="87737" y="59482"/>
                    </a:cubicBezTo>
                    <a:cubicBezTo>
                      <a:pt x="90006" y="54310"/>
                      <a:pt x="91235" y="48768"/>
                      <a:pt x="91235" y="42857"/>
                    </a:cubicBezTo>
                    <a:lnTo>
                      <a:pt x="91235" y="42580"/>
                    </a:lnTo>
                    <a:cubicBezTo>
                      <a:pt x="91235" y="36668"/>
                      <a:pt x="90101" y="31127"/>
                      <a:pt x="87737" y="25954"/>
                    </a:cubicBezTo>
                    <a:cubicBezTo>
                      <a:pt x="85468" y="20782"/>
                      <a:pt x="82254" y="16256"/>
                      <a:pt x="78188" y="12469"/>
                    </a:cubicBezTo>
                    <a:moveTo>
                      <a:pt x="67599" y="43226"/>
                    </a:moveTo>
                    <a:cubicBezTo>
                      <a:pt x="67599" y="46274"/>
                      <a:pt x="67127" y="49230"/>
                      <a:pt x="66087" y="51908"/>
                    </a:cubicBezTo>
                    <a:cubicBezTo>
                      <a:pt x="65141" y="54587"/>
                      <a:pt x="63628" y="56988"/>
                      <a:pt x="61738" y="59020"/>
                    </a:cubicBezTo>
                    <a:cubicBezTo>
                      <a:pt x="59847" y="61052"/>
                      <a:pt x="57578" y="62715"/>
                      <a:pt x="54930" y="63823"/>
                    </a:cubicBezTo>
                    <a:cubicBezTo>
                      <a:pt x="52283" y="65024"/>
                      <a:pt x="49163" y="65578"/>
                      <a:pt x="45760" y="65578"/>
                    </a:cubicBezTo>
                    <a:cubicBezTo>
                      <a:pt x="42356" y="65578"/>
                      <a:pt x="39425" y="64932"/>
                      <a:pt x="36683" y="63731"/>
                    </a:cubicBezTo>
                    <a:cubicBezTo>
                      <a:pt x="34036" y="62530"/>
                      <a:pt x="31672" y="60868"/>
                      <a:pt x="29687" y="58743"/>
                    </a:cubicBezTo>
                    <a:cubicBezTo>
                      <a:pt x="27702" y="56619"/>
                      <a:pt x="26189" y="54217"/>
                      <a:pt x="25149" y="51539"/>
                    </a:cubicBezTo>
                    <a:cubicBezTo>
                      <a:pt x="24109" y="48860"/>
                      <a:pt x="23542" y="45905"/>
                      <a:pt x="23542" y="42857"/>
                    </a:cubicBezTo>
                    <a:lnTo>
                      <a:pt x="23542" y="42580"/>
                    </a:lnTo>
                    <a:cubicBezTo>
                      <a:pt x="23542" y="39532"/>
                      <a:pt x="24014" y="36576"/>
                      <a:pt x="25054" y="33897"/>
                    </a:cubicBezTo>
                    <a:cubicBezTo>
                      <a:pt x="26000" y="31219"/>
                      <a:pt x="27512" y="28817"/>
                      <a:pt x="29403" y="26785"/>
                    </a:cubicBezTo>
                    <a:cubicBezTo>
                      <a:pt x="31294" y="24753"/>
                      <a:pt x="33563" y="23091"/>
                      <a:pt x="36211" y="21983"/>
                    </a:cubicBezTo>
                    <a:cubicBezTo>
                      <a:pt x="38858" y="20782"/>
                      <a:pt x="41978" y="20228"/>
                      <a:pt x="45381" y="20228"/>
                    </a:cubicBezTo>
                    <a:cubicBezTo>
                      <a:pt x="48596" y="20228"/>
                      <a:pt x="51621" y="20874"/>
                      <a:pt x="54363" y="22075"/>
                    </a:cubicBezTo>
                    <a:cubicBezTo>
                      <a:pt x="57105" y="23276"/>
                      <a:pt x="59468" y="24938"/>
                      <a:pt x="61454" y="27063"/>
                    </a:cubicBezTo>
                    <a:cubicBezTo>
                      <a:pt x="63439" y="29187"/>
                      <a:pt x="64952" y="31588"/>
                      <a:pt x="65992" y="34267"/>
                    </a:cubicBezTo>
                    <a:cubicBezTo>
                      <a:pt x="67032" y="36945"/>
                      <a:pt x="67599" y="39901"/>
                      <a:pt x="67599" y="42949"/>
                    </a:cubicBezTo>
                    <a:lnTo>
                      <a:pt x="67599" y="43226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18" name="Graphic 28">
              <a:extLst>
                <a:ext uri="{FF2B5EF4-FFF2-40B4-BE49-F238E27FC236}">
                  <a16:creationId xmlns:a16="http://schemas.microsoft.com/office/drawing/2014/main" id="{41D748BC-3771-F6A3-1E73-B01B5768705B}"/>
                </a:ext>
              </a:extLst>
            </p:cNvPr>
            <p:cNvGrpSpPr/>
            <p:nvPr userDrawn="1"/>
          </p:nvGrpSpPr>
          <p:grpSpPr>
            <a:xfrm>
              <a:off x="8024882" y="4762165"/>
              <a:ext cx="208338" cy="180000"/>
              <a:chOff x="109924" y="244676"/>
              <a:chExt cx="233052" cy="201352"/>
            </a:xfrm>
            <a:solidFill>
              <a:srgbClr val="00AAEA"/>
            </a:solidFill>
          </p:grpSpPr>
          <p:sp>
            <p:nvSpPr>
              <p:cNvPr id="19" name="Vrije vorm 18">
                <a:extLst>
                  <a:ext uri="{FF2B5EF4-FFF2-40B4-BE49-F238E27FC236}">
                    <a16:creationId xmlns:a16="http://schemas.microsoft.com/office/drawing/2014/main" id="{63275963-9434-EE86-3139-13ADA1B4B824}"/>
                  </a:ext>
                </a:extLst>
              </p:cNvPr>
              <p:cNvSpPr/>
              <p:nvPr/>
            </p:nvSpPr>
            <p:spPr>
              <a:xfrm>
                <a:off x="238126" y="244676"/>
                <a:ext cx="104849" cy="201352"/>
              </a:xfrm>
              <a:custGeom>
                <a:avLst/>
                <a:gdLst>
                  <a:gd name="connsiteX0" fmla="*/ 39236 w 104849"/>
                  <a:gd name="connsiteY0" fmla="*/ 117302 h 201352"/>
                  <a:gd name="connsiteX1" fmla="*/ 14843 w 104849"/>
                  <a:gd name="connsiteY1" fmla="*/ 172443 h 201352"/>
                  <a:gd name="connsiteX2" fmla="*/ 49636 w 104849"/>
                  <a:gd name="connsiteY2" fmla="*/ 201353 h 201352"/>
                  <a:gd name="connsiteX3" fmla="*/ 104850 w 104849"/>
                  <a:gd name="connsiteY3" fmla="*/ 104556 h 201352"/>
                  <a:gd name="connsiteX4" fmla="*/ 34320 w 104849"/>
                  <a:gd name="connsiteY4" fmla="*/ 0 h 201352"/>
                  <a:gd name="connsiteX5" fmla="*/ 0 w 104849"/>
                  <a:gd name="connsiteY5" fmla="*/ 51539 h 201352"/>
                  <a:gd name="connsiteX6" fmla="*/ 39236 w 104849"/>
                  <a:gd name="connsiteY6" fmla="*/ 117394 h 201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849" h="201352">
                    <a:moveTo>
                      <a:pt x="39236" y="117302"/>
                    </a:moveTo>
                    <a:cubicBezTo>
                      <a:pt x="39236" y="139007"/>
                      <a:pt x="29876" y="158588"/>
                      <a:pt x="14843" y="172443"/>
                    </a:cubicBezTo>
                    <a:lnTo>
                      <a:pt x="49636" y="201353"/>
                    </a:lnTo>
                    <a:cubicBezTo>
                      <a:pt x="82821" y="181310"/>
                      <a:pt x="104850" y="145473"/>
                      <a:pt x="104850" y="104556"/>
                    </a:cubicBezTo>
                    <a:cubicBezTo>
                      <a:pt x="104850" y="57635"/>
                      <a:pt x="75825" y="17364"/>
                      <a:pt x="34320" y="0"/>
                    </a:cubicBezTo>
                    <a:lnTo>
                      <a:pt x="0" y="51539"/>
                    </a:lnTo>
                    <a:cubicBezTo>
                      <a:pt x="23447" y="64562"/>
                      <a:pt x="39236" y="89131"/>
                      <a:pt x="39236" y="117394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0" name="Vrije vorm 19">
                <a:extLst>
                  <a:ext uri="{FF2B5EF4-FFF2-40B4-BE49-F238E27FC236}">
                    <a16:creationId xmlns:a16="http://schemas.microsoft.com/office/drawing/2014/main" id="{2E181C37-BEEB-F102-D199-7688B1472D4E}"/>
                  </a:ext>
                </a:extLst>
              </p:cNvPr>
              <p:cNvSpPr/>
              <p:nvPr/>
            </p:nvSpPr>
            <p:spPr>
              <a:xfrm>
                <a:off x="109924" y="305636"/>
                <a:ext cx="81591" cy="127000"/>
              </a:xfrm>
              <a:custGeom>
                <a:avLst/>
                <a:gdLst>
                  <a:gd name="connsiteX0" fmla="*/ 8887 w 81591"/>
                  <a:gd name="connsiteY0" fmla="*/ 0 h 127000"/>
                  <a:gd name="connsiteX1" fmla="*/ 0 w 81591"/>
                  <a:gd name="connsiteY1" fmla="*/ 43596 h 127000"/>
                  <a:gd name="connsiteX2" fmla="*/ 37251 w 81591"/>
                  <a:gd name="connsiteY2" fmla="*/ 127000 h 127000"/>
                  <a:gd name="connsiteX3" fmla="*/ 81592 w 81591"/>
                  <a:gd name="connsiteY3" fmla="*/ 60498 h 127000"/>
                  <a:gd name="connsiteX4" fmla="*/ 8887 w 81591"/>
                  <a:gd name="connsiteY4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591" h="127000">
                    <a:moveTo>
                      <a:pt x="8887" y="0"/>
                    </a:moveTo>
                    <a:cubicBezTo>
                      <a:pt x="3120" y="13485"/>
                      <a:pt x="0" y="28171"/>
                      <a:pt x="0" y="43596"/>
                    </a:cubicBezTo>
                    <a:cubicBezTo>
                      <a:pt x="0" y="76569"/>
                      <a:pt x="14371" y="106218"/>
                      <a:pt x="37251" y="127000"/>
                    </a:cubicBezTo>
                    <a:lnTo>
                      <a:pt x="81592" y="60498"/>
                    </a:lnTo>
                    <a:lnTo>
                      <a:pt x="8887" y="0"/>
                    </a:lnTo>
                    <a:close/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1" name="Vrije vorm 20">
                <a:extLst>
                  <a:ext uri="{FF2B5EF4-FFF2-40B4-BE49-F238E27FC236}">
                    <a16:creationId xmlns:a16="http://schemas.microsoft.com/office/drawing/2014/main" id="{405ADC7B-2ACF-1AC7-8FEB-546CAE55DE5E}"/>
                  </a:ext>
                </a:extLst>
              </p:cNvPr>
              <p:cNvSpPr/>
              <p:nvPr/>
            </p:nvSpPr>
            <p:spPr>
              <a:xfrm>
                <a:off x="191610" y="328543"/>
                <a:ext cx="45854" cy="66501"/>
              </a:xfrm>
              <a:custGeom>
                <a:avLst/>
                <a:gdLst>
                  <a:gd name="connsiteX0" fmla="*/ 24960 w 45854"/>
                  <a:gd name="connsiteY0" fmla="*/ 0 h 66501"/>
                  <a:gd name="connsiteX1" fmla="*/ 0 w 45854"/>
                  <a:gd name="connsiteY1" fmla="*/ 37500 h 66501"/>
                  <a:gd name="connsiteX2" fmla="*/ 34887 w 45854"/>
                  <a:gd name="connsiteY2" fmla="*/ 66502 h 66501"/>
                  <a:gd name="connsiteX3" fmla="*/ 45854 w 45854"/>
                  <a:gd name="connsiteY3" fmla="*/ 37500 h 66501"/>
                  <a:gd name="connsiteX4" fmla="*/ 25054 w 45854"/>
                  <a:gd name="connsiteY4" fmla="*/ 0 h 66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54" h="66501">
                    <a:moveTo>
                      <a:pt x="24960" y="0"/>
                    </a:moveTo>
                    <a:lnTo>
                      <a:pt x="0" y="37500"/>
                    </a:lnTo>
                    <a:lnTo>
                      <a:pt x="34887" y="66502"/>
                    </a:lnTo>
                    <a:cubicBezTo>
                      <a:pt x="41694" y="58651"/>
                      <a:pt x="45854" y="48583"/>
                      <a:pt x="45854" y="37500"/>
                    </a:cubicBezTo>
                    <a:cubicBezTo>
                      <a:pt x="45854" y="21798"/>
                      <a:pt x="37534" y="7943"/>
                      <a:pt x="25054" y="0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30" name="Vrije vorm 29">
            <a:extLst>
              <a:ext uri="{FF2B5EF4-FFF2-40B4-BE49-F238E27FC236}">
                <a16:creationId xmlns:a16="http://schemas.microsoft.com/office/drawing/2014/main" id="{2E1CDB4B-9C29-6ACF-C770-D37FA1BA269B}"/>
              </a:ext>
            </a:extLst>
          </p:cNvPr>
          <p:cNvSpPr/>
          <p:nvPr userDrawn="1"/>
        </p:nvSpPr>
        <p:spPr>
          <a:xfrm>
            <a:off x="867545" y="0"/>
            <a:ext cx="3740455" cy="662425"/>
          </a:xfrm>
          <a:custGeom>
            <a:avLst/>
            <a:gdLst>
              <a:gd name="connsiteX0" fmla="*/ 322968 w 2796048"/>
              <a:gd name="connsiteY0" fmla="*/ 0 h 495173"/>
              <a:gd name="connsiteX1" fmla="*/ 0 w 2796048"/>
              <a:gd name="connsiteY1" fmla="*/ 495174 h 495173"/>
              <a:gd name="connsiteX2" fmla="*/ 2796049 w 2796048"/>
              <a:gd name="connsiteY2" fmla="*/ 0 h 495173"/>
              <a:gd name="connsiteX3" fmla="*/ 322968 w 2796048"/>
              <a:gd name="connsiteY3" fmla="*/ 0 h 495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6048" h="495173">
                <a:moveTo>
                  <a:pt x="322968" y="0"/>
                </a:moveTo>
                <a:lnTo>
                  <a:pt x="0" y="495174"/>
                </a:lnTo>
                <a:lnTo>
                  <a:pt x="2796049" y="0"/>
                </a:lnTo>
                <a:lnTo>
                  <a:pt x="322968" y="0"/>
                </a:lnTo>
                <a:close/>
              </a:path>
            </a:pathLst>
          </a:custGeom>
          <a:solidFill>
            <a:srgbClr val="00AAEA"/>
          </a:solidFill>
          <a:ln w="9499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1" name="Vrije vorm 30">
            <a:extLst>
              <a:ext uri="{FF2B5EF4-FFF2-40B4-BE49-F238E27FC236}">
                <a16:creationId xmlns:a16="http://schemas.microsoft.com/office/drawing/2014/main" id="{99AC4391-C17C-590C-6F9A-45F9AEDADB8A}"/>
              </a:ext>
            </a:extLst>
          </p:cNvPr>
          <p:cNvSpPr/>
          <p:nvPr userDrawn="1"/>
        </p:nvSpPr>
        <p:spPr>
          <a:xfrm>
            <a:off x="0" y="662299"/>
            <a:ext cx="867545" cy="1329790"/>
          </a:xfrm>
          <a:custGeom>
            <a:avLst/>
            <a:gdLst>
              <a:gd name="connsiteX0" fmla="*/ 0 w 648503"/>
              <a:gd name="connsiteY0" fmla="*/ 113856 h 994038"/>
              <a:gd name="connsiteX1" fmla="*/ 0 w 648503"/>
              <a:gd name="connsiteY1" fmla="*/ 994039 h 994038"/>
              <a:gd name="connsiteX2" fmla="*/ 648504 w 648503"/>
              <a:gd name="connsiteY2" fmla="*/ 0 h 994038"/>
              <a:gd name="connsiteX3" fmla="*/ 0 w 648503"/>
              <a:gd name="connsiteY3" fmla="*/ 113856 h 9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503" h="994038">
                <a:moveTo>
                  <a:pt x="0" y="113856"/>
                </a:moveTo>
                <a:lnTo>
                  <a:pt x="0" y="994039"/>
                </a:lnTo>
                <a:lnTo>
                  <a:pt x="648504" y="0"/>
                </a:lnTo>
                <a:lnTo>
                  <a:pt x="0" y="113856"/>
                </a:lnTo>
                <a:close/>
              </a:path>
            </a:pathLst>
          </a:custGeom>
          <a:solidFill>
            <a:srgbClr val="89D79B"/>
          </a:solidFill>
          <a:ln w="9499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" name="Vrije vorm 1">
            <a:extLst>
              <a:ext uri="{FF2B5EF4-FFF2-40B4-BE49-F238E27FC236}">
                <a16:creationId xmlns:a16="http://schemas.microsoft.com/office/drawing/2014/main" id="{25352E9F-43F1-9513-4550-85E49FC4B45D}"/>
              </a:ext>
            </a:extLst>
          </p:cNvPr>
          <p:cNvSpPr/>
          <p:nvPr userDrawn="1"/>
        </p:nvSpPr>
        <p:spPr>
          <a:xfrm>
            <a:off x="0" y="0"/>
            <a:ext cx="1299601" cy="814612"/>
          </a:xfrm>
          <a:custGeom>
            <a:avLst/>
            <a:gdLst>
              <a:gd name="connsiteX0" fmla="*/ 0 w 971472"/>
              <a:gd name="connsiteY0" fmla="*/ 0 h 608935"/>
              <a:gd name="connsiteX1" fmla="*/ 0 w 971472"/>
              <a:gd name="connsiteY1" fmla="*/ 608935 h 608935"/>
              <a:gd name="connsiteX2" fmla="*/ 648504 w 971472"/>
              <a:gd name="connsiteY2" fmla="*/ 495174 h 608935"/>
              <a:gd name="connsiteX3" fmla="*/ 971472 w 971472"/>
              <a:gd name="connsiteY3" fmla="*/ 0 h 608935"/>
              <a:gd name="connsiteX4" fmla="*/ 0 w 971472"/>
              <a:gd name="connsiteY4" fmla="*/ 0 h 608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1472" h="608935">
                <a:moveTo>
                  <a:pt x="0" y="0"/>
                </a:moveTo>
                <a:lnTo>
                  <a:pt x="0" y="608935"/>
                </a:lnTo>
                <a:lnTo>
                  <a:pt x="648504" y="495174"/>
                </a:lnTo>
                <a:lnTo>
                  <a:pt x="97147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499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" name="Tijdelijke aanduiding voor voettekst 21">
            <a:extLst>
              <a:ext uri="{FF2B5EF4-FFF2-40B4-BE49-F238E27FC236}">
                <a16:creationId xmlns:a16="http://schemas.microsoft.com/office/drawing/2014/main" id="{370DA04A-752A-5FB2-BD67-E1FEB5A73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450" y="4895999"/>
            <a:ext cx="431264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 b="0" i="0">
                <a:solidFill>
                  <a:schemeClr val="tx1"/>
                </a:solidFill>
                <a:latin typeface="Montserrat Light" pitchFamily="2" charset="77"/>
              </a:defRPr>
            </a:lvl1pPr>
          </a:lstStyle>
          <a:p>
            <a:r>
              <a:rPr lang="nl-NL" dirty="0"/>
              <a:t>Titel presentatie _ naam spreker  xx.xx.2023 (Vul in via 'Invoegen -&gt; Koptekst en voettekst -&gt; Voettekst)</a:t>
            </a:r>
          </a:p>
        </p:txBody>
      </p:sp>
    </p:spTree>
    <p:extLst>
      <p:ext uri="{BB962C8B-B14F-4D97-AF65-F5344CB8AC3E}">
        <p14:creationId xmlns:p14="http://schemas.microsoft.com/office/powerpoint/2010/main" val="37348363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slide met afbeelding bov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Rechte verbindingslijn 1">
            <a:extLst>
              <a:ext uri="{FF2B5EF4-FFF2-40B4-BE49-F238E27FC236}">
                <a16:creationId xmlns:a16="http://schemas.microsoft.com/office/drawing/2014/main" id="{8D700752-1AFE-6616-7BAA-90669104C67C}"/>
              </a:ext>
            </a:extLst>
          </p:cNvPr>
          <p:cNvCxnSpPr>
            <a:cxnSpLocks/>
          </p:cNvCxnSpPr>
          <p:nvPr userDrawn="1"/>
        </p:nvCxnSpPr>
        <p:spPr>
          <a:xfrm>
            <a:off x="1260002" y="2103979"/>
            <a:ext cx="971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el 19">
            <a:extLst>
              <a:ext uri="{FF2B5EF4-FFF2-40B4-BE49-F238E27FC236}">
                <a16:creationId xmlns:a16="http://schemas.microsoft.com/office/drawing/2014/main" id="{BAA47EF4-4AEC-23B9-18F9-1DCA3B7AAC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60002" y="1629433"/>
            <a:ext cx="7163999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2700" b="0" i="0">
                <a:latin typeface="Montserrat Light" pitchFamily="2" charset="77"/>
              </a:defRPr>
            </a:lvl1pPr>
          </a:lstStyle>
          <a:p>
            <a:r>
              <a:rPr lang="nl-NL" dirty="0"/>
              <a:t>Titel tekstslide</a:t>
            </a:r>
          </a:p>
        </p:txBody>
      </p:sp>
      <p:sp>
        <p:nvSpPr>
          <p:cNvPr id="4" name="Tijdelijke aanduiding voor tekst 23">
            <a:extLst>
              <a:ext uri="{FF2B5EF4-FFF2-40B4-BE49-F238E27FC236}">
                <a16:creationId xmlns:a16="http://schemas.microsoft.com/office/drawing/2014/main" id="{5A950D54-C17A-991E-D877-B51A70B3749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0002" y="2218526"/>
            <a:ext cx="7163999" cy="2204985"/>
          </a:xfrm>
          <a:prstGeom prst="rect">
            <a:avLst/>
          </a:prstGeom>
        </p:spPr>
        <p:txBody>
          <a:bodyPr lIns="0" tIns="0" rIns="0" bIns="0"/>
          <a:lstStyle>
            <a:lvl1pPr marL="179388" indent="-179388">
              <a:buSzPct val="80000"/>
              <a:tabLst/>
              <a:defRPr sz="2000" b="1" i="0">
                <a:latin typeface="Montserrat SemiBold" pitchFamily="2" charset="77"/>
              </a:defRPr>
            </a:lvl1pPr>
            <a:lvl2pPr marL="536575" indent="-180975">
              <a:buSzPct val="80000"/>
              <a:tabLst/>
              <a:defRPr sz="1600">
                <a:latin typeface="Montserrat" pitchFamily="2" charset="77"/>
              </a:defRPr>
            </a:lvl2pPr>
            <a:lvl3pPr marL="893763" indent="-180975">
              <a:buSzPct val="80000"/>
              <a:tabLst/>
              <a:defRPr sz="1600">
                <a:latin typeface="Montserrat" pitchFamily="2" charset="77"/>
              </a:defRPr>
            </a:lvl3pPr>
            <a:lvl4pPr marL="1244600" indent="-176213">
              <a:buSzPct val="80000"/>
              <a:tabLst/>
              <a:defRPr sz="1600">
                <a:latin typeface="Montserrat" pitchFamily="2" charset="77"/>
              </a:defRPr>
            </a:lvl4pPr>
            <a:lvl5pPr marL="1601788" indent="-176213">
              <a:buSzPct val="80000"/>
              <a:tabLst/>
              <a:defRPr sz="1600">
                <a:latin typeface="Montserrat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6" name="Tijdelijke aanduiding voor afbeelding 22">
            <a:extLst>
              <a:ext uri="{FF2B5EF4-FFF2-40B4-BE49-F238E27FC236}">
                <a16:creationId xmlns:a16="http://schemas.microsoft.com/office/drawing/2014/main" id="{79B124D8-1B17-0EA1-4327-784A142F754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-4572" y="0"/>
            <a:ext cx="9148572" cy="1736017"/>
          </a:xfrm>
          <a:custGeom>
            <a:avLst/>
            <a:gdLst>
              <a:gd name="connsiteX0" fmla="*/ 0 w 9144000"/>
              <a:gd name="connsiteY0" fmla="*/ 0 h 1621717"/>
              <a:gd name="connsiteX1" fmla="*/ 9144000 w 9144000"/>
              <a:gd name="connsiteY1" fmla="*/ 0 h 1621717"/>
              <a:gd name="connsiteX2" fmla="*/ 9144000 w 9144000"/>
              <a:gd name="connsiteY2" fmla="*/ 9383 h 1621717"/>
              <a:gd name="connsiteX3" fmla="*/ 0 w 9144000"/>
              <a:gd name="connsiteY3" fmla="*/ 1621717 h 1621717"/>
              <a:gd name="connsiteX0" fmla="*/ 0 w 9144000"/>
              <a:gd name="connsiteY0" fmla="*/ 109729 h 1731446"/>
              <a:gd name="connsiteX1" fmla="*/ 9144000 w 9144000"/>
              <a:gd name="connsiteY1" fmla="*/ 0 h 1731446"/>
              <a:gd name="connsiteX2" fmla="*/ 9144000 w 9144000"/>
              <a:gd name="connsiteY2" fmla="*/ 109729 h 1731446"/>
              <a:gd name="connsiteX3" fmla="*/ 9144000 w 9144000"/>
              <a:gd name="connsiteY3" fmla="*/ 119112 h 1731446"/>
              <a:gd name="connsiteX4" fmla="*/ 0 w 9144000"/>
              <a:gd name="connsiteY4" fmla="*/ 1731446 h 1731446"/>
              <a:gd name="connsiteX5" fmla="*/ 0 w 9144000"/>
              <a:gd name="connsiteY5" fmla="*/ 109729 h 1731446"/>
              <a:gd name="connsiteX0" fmla="*/ 0 w 9148572"/>
              <a:gd name="connsiteY0" fmla="*/ 0 h 1736017"/>
              <a:gd name="connsiteX1" fmla="*/ 9148572 w 9148572"/>
              <a:gd name="connsiteY1" fmla="*/ 4571 h 1736017"/>
              <a:gd name="connsiteX2" fmla="*/ 9148572 w 9148572"/>
              <a:gd name="connsiteY2" fmla="*/ 114300 h 1736017"/>
              <a:gd name="connsiteX3" fmla="*/ 9148572 w 9148572"/>
              <a:gd name="connsiteY3" fmla="*/ 123683 h 1736017"/>
              <a:gd name="connsiteX4" fmla="*/ 4572 w 9148572"/>
              <a:gd name="connsiteY4" fmla="*/ 1736017 h 1736017"/>
              <a:gd name="connsiteX5" fmla="*/ 0 w 9148572"/>
              <a:gd name="connsiteY5" fmla="*/ 0 h 173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48572" h="1736017">
                <a:moveTo>
                  <a:pt x="0" y="0"/>
                </a:moveTo>
                <a:lnTo>
                  <a:pt x="9148572" y="4571"/>
                </a:lnTo>
                <a:lnTo>
                  <a:pt x="9148572" y="114300"/>
                </a:lnTo>
                <a:lnTo>
                  <a:pt x="9148572" y="123683"/>
                </a:lnTo>
                <a:lnTo>
                  <a:pt x="4572" y="1736017"/>
                </a:lnTo>
                <a:lnTo>
                  <a:pt x="0" y="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 tIns="46800"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Montserrat" pitchFamily="2" charset="77"/>
                <a:sym typeface="Wingdings" panose="05000000000000000000" pitchFamily="2" charset="2"/>
              </a:defRPr>
            </a:lvl1pPr>
          </a:lstStyle>
          <a:p>
            <a:r>
              <a:rPr lang="nl-NL" dirty="0"/>
              <a:t>Plaats een afbeelding in dit kader via Invoegen -&gt; Open mediabank (helemaal rechtsboven).</a:t>
            </a:r>
            <a:br>
              <a:rPr lang="nl-NL" dirty="0"/>
            </a:br>
            <a:r>
              <a:rPr lang="nl-NL" dirty="0"/>
              <a:t>Of via Invoegen -&gt; afbeelding (kan ook via pictogram in het kader)</a:t>
            </a:r>
            <a:br>
              <a:rPr lang="nl-NL" dirty="0"/>
            </a:br>
            <a:r>
              <a:rPr lang="nl-NL" dirty="0"/>
              <a:t>Via Afbeeldingsindeling -&gt; bijsnijden kun je de positie wijzigen </a:t>
            </a:r>
            <a:br>
              <a:rPr lang="nl-NL" dirty="0"/>
            </a:br>
            <a:r>
              <a:rPr lang="nl-NL" dirty="0"/>
              <a:t>Deze knoppen vind je in het lint bovenaan je scherm. </a:t>
            </a:r>
            <a:br>
              <a:rPr lang="nl-NL" dirty="0"/>
            </a:br>
            <a:r>
              <a:rPr lang="nl-NL" dirty="0"/>
              <a:t>Afbeelding wijzigen? Knip eerst de huidige afbeelding!</a:t>
            </a:r>
          </a:p>
          <a:p>
            <a:endParaRPr lang="nl-NL" dirty="0"/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1C5B34AC-9FD6-CF3B-763A-32A3B1630E4B}"/>
              </a:ext>
            </a:extLst>
          </p:cNvPr>
          <p:cNvGrpSpPr/>
          <p:nvPr userDrawn="1"/>
        </p:nvGrpSpPr>
        <p:grpSpPr>
          <a:xfrm>
            <a:off x="8024882" y="4857232"/>
            <a:ext cx="760667" cy="180000"/>
            <a:chOff x="8024882" y="4762165"/>
            <a:chExt cx="760667" cy="180000"/>
          </a:xfrm>
        </p:grpSpPr>
        <p:grpSp>
          <p:nvGrpSpPr>
            <p:cNvPr id="7" name="Graphic 28">
              <a:extLst>
                <a:ext uri="{FF2B5EF4-FFF2-40B4-BE49-F238E27FC236}">
                  <a16:creationId xmlns:a16="http://schemas.microsoft.com/office/drawing/2014/main" id="{68EFE9FF-2F98-FF10-E7D9-18626EA7CF6F}"/>
                </a:ext>
              </a:extLst>
            </p:cNvPr>
            <p:cNvGrpSpPr/>
            <p:nvPr userDrawn="1"/>
          </p:nvGrpSpPr>
          <p:grpSpPr>
            <a:xfrm>
              <a:off x="8292974" y="4811047"/>
              <a:ext cx="492575" cy="97679"/>
              <a:chOff x="409818" y="299356"/>
              <a:chExt cx="551005" cy="109266"/>
            </a:xfrm>
            <a:solidFill>
              <a:srgbClr val="60574F"/>
            </a:solidFill>
          </p:grpSpPr>
          <p:sp>
            <p:nvSpPr>
              <p:cNvPr id="13" name="Vrije vorm 12">
                <a:extLst>
                  <a:ext uri="{FF2B5EF4-FFF2-40B4-BE49-F238E27FC236}">
                    <a16:creationId xmlns:a16="http://schemas.microsoft.com/office/drawing/2014/main" id="{00FEDDD5-CBAE-9F5E-FD89-037C8C6A596B}"/>
                  </a:ext>
                </a:extLst>
              </p:cNvPr>
              <p:cNvSpPr/>
              <p:nvPr/>
            </p:nvSpPr>
            <p:spPr>
              <a:xfrm>
                <a:off x="409818" y="299356"/>
                <a:ext cx="75068" cy="107511"/>
              </a:xfrm>
              <a:custGeom>
                <a:avLst/>
                <a:gdLst>
                  <a:gd name="connsiteX0" fmla="*/ 1891 w 75068"/>
                  <a:gd name="connsiteY0" fmla="*/ 20782 h 107511"/>
                  <a:gd name="connsiteX1" fmla="*/ 43963 w 75068"/>
                  <a:gd name="connsiteY1" fmla="*/ 20782 h 107511"/>
                  <a:gd name="connsiteX2" fmla="*/ 0 w 75068"/>
                  <a:gd name="connsiteY2" fmla="*/ 89500 h 107511"/>
                  <a:gd name="connsiteX3" fmla="*/ 0 w 75068"/>
                  <a:gd name="connsiteY3" fmla="*/ 107511 h 107511"/>
                  <a:gd name="connsiteX4" fmla="*/ 75068 w 75068"/>
                  <a:gd name="connsiteY4" fmla="*/ 107511 h 107511"/>
                  <a:gd name="connsiteX5" fmla="*/ 75068 w 75068"/>
                  <a:gd name="connsiteY5" fmla="*/ 86822 h 107511"/>
                  <a:gd name="connsiteX6" fmla="*/ 31105 w 75068"/>
                  <a:gd name="connsiteY6" fmla="*/ 86822 h 107511"/>
                  <a:gd name="connsiteX7" fmla="*/ 75068 w 75068"/>
                  <a:gd name="connsiteY7" fmla="*/ 18011 h 107511"/>
                  <a:gd name="connsiteX8" fmla="*/ 75068 w 75068"/>
                  <a:gd name="connsiteY8" fmla="*/ 0 h 107511"/>
                  <a:gd name="connsiteX9" fmla="*/ 1891 w 75068"/>
                  <a:gd name="connsiteY9" fmla="*/ 0 h 107511"/>
                  <a:gd name="connsiteX10" fmla="*/ 1891 w 75068"/>
                  <a:gd name="connsiteY10" fmla="*/ 20782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68" h="107511">
                    <a:moveTo>
                      <a:pt x="1891" y="20782"/>
                    </a:moveTo>
                    <a:lnTo>
                      <a:pt x="43963" y="20782"/>
                    </a:lnTo>
                    <a:lnTo>
                      <a:pt x="0" y="89500"/>
                    </a:lnTo>
                    <a:lnTo>
                      <a:pt x="0" y="107511"/>
                    </a:lnTo>
                    <a:lnTo>
                      <a:pt x="75068" y="107511"/>
                    </a:lnTo>
                    <a:lnTo>
                      <a:pt x="75068" y="86822"/>
                    </a:lnTo>
                    <a:lnTo>
                      <a:pt x="31105" y="86822"/>
                    </a:lnTo>
                    <a:lnTo>
                      <a:pt x="75068" y="18011"/>
                    </a:lnTo>
                    <a:lnTo>
                      <a:pt x="75068" y="0"/>
                    </a:lnTo>
                    <a:lnTo>
                      <a:pt x="1891" y="0"/>
                    </a:lnTo>
                    <a:lnTo>
                      <a:pt x="1891" y="20782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4" name="Vrije vorm 13">
                <a:extLst>
                  <a:ext uri="{FF2B5EF4-FFF2-40B4-BE49-F238E27FC236}">
                    <a16:creationId xmlns:a16="http://schemas.microsoft.com/office/drawing/2014/main" id="{F6420059-08AB-D59C-6945-78BDE2E86E75}"/>
                  </a:ext>
                </a:extLst>
              </p:cNvPr>
              <p:cNvSpPr/>
              <p:nvPr/>
            </p:nvSpPr>
            <p:spPr>
              <a:xfrm>
                <a:off x="607605" y="323001"/>
                <a:ext cx="77148" cy="83866"/>
              </a:xfrm>
              <a:custGeom>
                <a:avLst/>
                <a:gdLst>
                  <a:gd name="connsiteX0" fmla="*/ 48596 w 77148"/>
                  <a:gd name="connsiteY0" fmla="*/ 0 h 83866"/>
                  <a:gd name="connsiteX1" fmla="*/ 40370 w 77148"/>
                  <a:gd name="connsiteY1" fmla="*/ 1108 h 83866"/>
                  <a:gd name="connsiteX2" fmla="*/ 33752 w 77148"/>
                  <a:gd name="connsiteY2" fmla="*/ 4064 h 83866"/>
                  <a:gd name="connsiteX3" fmla="*/ 28363 w 77148"/>
                  <a:gd name="connsiteY3" fmla="*/ 8313 h 83866"/>
                  <a:gd name="connsiteX4" fmla="*/ 23920 w 77148"/>
                  <a:gd name="connsiteY4" fmla="*/ 13300 h 83866"/>
                  <a:gd name="connsiteX5" fmla="*/ 23920 w 77148"/>
                  <a:gd name="connsiteY5" fmla="*/ 1570 h 83866"/>
                  <a:gd name="connsiteX6" fmla="*/ 0 w 77148"/>
                  <a:gd name="connsiteY6" fmla="*/ 1570 h 83866"/>
                  <a:gd name="connsiteX7" fmla="*/ 0 w 77148"/>
                  <a:gd name="connsiteY7" fmla="*/ 83866 h 83866"/>
                  <a:gd name="connsiteX8" fmla="*/ 23920 w 77148"/>
                  <a:gd name="connsiteY8" fmla="*/ 83866 h 83866"/>
                  <a:gd name="connsiteX9" fmla="*/ 23920 w 77148"/>
                  <a:gd name="connsiteY9" fmla="*/ 38054 h 83866"/>
                  <a:gd name="connsiteX10" fmla="*/ 27891 w 77148"/>
                  <a:gd name="connsiteY10" fmla="*/ 25585 h 83866"/>
                  <a:gd name="connsiteX11" fmla="*/ 38763 w 77148"/>
                  <a:gd name="connsiteY11" fmla="*/ 21336 h 83866"/>
                  <a:gd name="connsiteX12" fmla="*/ 49447 w 77148"/>
                  <a:gd name="connsiteY12" fmla="*/ 25585 h 83866"/>
                  <a:gd name="connsiteX13" fmla="*/ 53229 w 77148"/>
                  <a:gd name="connsiteY13" fmla="*/ 38054 h 83866"/>
                  <a:gd name="connsiteX14" fmla="*/ 53229 w 77148"/>
                  <a:gd name="connsiteY14" fmla="*/ 83866 h 83866"/>
                  <a:gd name="connsiteX15" fmla="*/ 77148 w 77148"/>
                  <a:gd name="connsiteY15" fmla="*/ 83866 h 83866"/>
                  <a:gd name="connsiteX16" fmla="*/ 77148 w 77148"/>
                  <a:gd name="connsiteY16" fmla="*/ 30572 h 83866"/>
                  <a:gd name="connsiteX17" fmla="*/ 69679 w 77148"/>
                  <a:gd name="connsiteY17" fmla="*/ 8128 h 83866"/>
                  <a:gd name="connsiteX18" fmla="*/ 48501 w 77148"/>
                  <a:gd name="connsiteY18" fmla="*/ 0 h 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7148" h="83866">
                    <a:moveTo>
                      <a:pt x="48596" y="0"/>
                    </a:moveTo>
                    <a:cubicBezTo>
                      <a:pt x="45570" y="0"/>
                      <a:pt x="42829" y="369"/>
                      <a:pt x="40370" y="1108"/>
                    </a:cubicBezTo>
                    <a:cubicBezTo>
                      <a:pt x="38007" y="1847"/>
                      <a:pt x="35738" y="2771"/>
                      <a:pt x="33752" y="4064"/>
                    </a:cubicBezTo>
                    <a:cubicBezTo>
                      <a:pt x="31767" y="5357"/>
                      <a:pt x="29971" y="6743"/>
                      <a:pt x="28363" y="8313"/>
                    </a:cubicBezTo>
                    <a:cubicBezTo>
                      <a:pt x="26756" y="9883"/>
                      <a:pt x="25243" y="11545"/>
                      <a:pt x="23920" y="13300"/>
                    </a:cubicBezTo>
                    <a:lnTo>
                      <a:pt x="23920" y="1570"/>
                    </a:lnTo>
                    <a:lnTo>
                      <a:pt x="0" y="1570"/>
                    </a:lnTo>
                    <a:lnTo>
                      <a:pt x="0" y="83866"/>
                    </a:lnTo>
                    <a:lnTo>
                      <a:pt x="23920" y="83866"/>
                    </a:lnTo>
                    <a:lnTo>
                      <a:pt x="23920" y="38054"/>
                    </a:lnTo>
                    <a:cubicBezTo>
                      <a:pt x="23920" y="32512"/>
                      <a:pt x="25243" y="28356"/>
                      <a:pt x="27891" y="25585"/>
                    </a:cubicBezTo>
                    <a:cubicBezTo>
                      <a:pt x="30538" y="22814"/>
                      <a:pt x="34225" y="21336"/>
                      <a:pt x="38763" y="21336"/>
                    </a:cubicBezTo>
                    <a:cubicBezTo>
                      <a:pt x="43301" y="21336"/>
                      <a:pt x="46989" y="22721"/>
                      <a:pt x="49447" y="25585"/>
                    </a:cubicBezTo>
                    <a:cubicBezTo>
                      <a:pt x="51999" y="28356"/>
                      <a:pt x="53229" y="32512"/>
                      <a:pt x="53229" y="38054"/>
                    </a:cubicBezTo>
                    <a:lnTo>
                      <a:pt x="53229" y="83866"/>
                    </a:lnTo>
                    <a:lnTo>
                      <a:pt x="77148" y="83866"/>
                    </a:lnTo>
                    <a:lnTo>
                      <a:pt x="77148" y="30572"/>
                    </a:lnTo>
                    <a:cubicBezTo>
                      <a:pt x="77148" y="21059"/>
                      <a:pt x="74690" y="13577"/>
                      <a:pt x="69679" y="8128"/>
                    </a:cubicBezTo>
                    <a:cubicBezTo>
                      <a:pt x="64668" y="2679"/>
                      <a:pt x="57672" y="0"/>
                      <a:pt x="48501" y="0"/>
                    </a:cubicBezTo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5" name="Vrije vorm 14">
                <a:extLst>
                  <a:ext uri="{FF2B5EF4-FFF2-40B4-BE49-F238E27FC236}">
                    <a16:creationId xmlns:a16="http://schemas.microsoft.com/office/drawing/2014/main" id="{74B800BD-0D15-B404-852E-D6944AFE5D37}"/>
                  </a:ext>
                </a:extLst>
              </p:cNvPr>
              <p:cNvSpPr/>
              <p:nvPr/>
            </p:nvSpPr>
            <p:spPr>
              <a:xfrm>
                <a:off x="712928" y="299356"/>
                <a:ext cx="104471" cy="107511"/>
              </a:xfrm>
              <a:custGeom>
                <a:avLst/>
                <a:gdLst>
                  <a:gd name="connsiteX0" fmla="*/ 52283 w 104471"/>
                  <a:gd name="connsiteY0" fmla="*/ 45443 h 107511"/>
                  <a:gd name="connsiteX1" fmla="*/ 26094 w 104471"/>
                  <a:gd name="connsiteY1" fmla="*/ 0 h 107511"/>
                  <a:gd name="connsiteX2" fmla="*/ 0 w 104471"/>
                  <a:gd name="connsiteY2" fmla="*/ 0 h 107511"/>
                  <a:gd name="connsiteX3" fmla="*/ 0 w 104471"/>
                  <a:gd name="connsiteY3" fmla="*/ 107511 h 107511"/>
                  <a:gd name="connsiteX4" fmla="*/ 23920 w 104471"/>
                  <a:gd name="connsiteY4" fmla="*/ 107511 h 107511"/>
                  <a:gd name="connsiteX5" fmla="*/ 23920 w 104471"/>
                  <a:gd name="connsiteY5" fmla="*/ 41748 h 107511"/>
                  <a:gd name="connsiteX6" fmla="*/ 51810 w 104471"/>
                  <a:gd name="connsiteY6" fmla="*/ 83220 h 107511"/>
                  <a:gd name="connsiteX7" fmla="*/ 52378 w 104471"/>
                  <a:gd name="connsiteY7" fmla="*/ 83220 h 107511"/>
                  <a:gd name="connsiteX8" fmla="*/ 80646 w 104471"/>
                  <a:gd name="connsiteY8" fmla="*/ 41287 h 107511"/>
                  <a:gd name="connsiteX9" fmla="*/ 80646 w 104471"/>
                  <a:gd name="connsiteY9" fmla="*/ 107511 h 107511"/>
                  <a:gd name="connsiteX10" fmla="*/ 104472 w 104471"/>
                  <a:gd name="connsiteY10" fmla="*/ 107511 h 107511"/>
                  <a:gd name="connsiteX11" fmla="*/ 104472 w 104471"/>
                  <a:gd name="connsiteY11" fmla="*/ 0 h 107511"/>
                  <a:gd name="connsiteX12" fmla="*/ 78377 w 104471"/>
                  <a:gd name="connsiteY12" fmla="*/ 0 h 107511"/>
                  <a:gd name="connsiteX13" fmla="*/ 52283 w 104471"/>
                  <a:gd name="connsiteY13" fmla="*/ 45443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471" h="107511">
                    <a:moveTo>
                      <a:pt x="52283" y="45443"/>
                    </a:moveTo>
                    <a:lnTo>
                      <a:pt x="26094" y="0"/>
                    </a:lnTo>
                    <a:lnTo>
                      <a:pt x="0" y="0"/>
                    </a:lnTo>
                    <a:lnTo>
                      <a:pt x="0" y="107511"/>
                    </a:lnTo>
                    <a:lnTo>
                      <a:pt x="23920" y="107511"/>
                    </a:lnTo>
                    <a:lnTo>
                      <a:pt x="23920" y="41748"/>
                    </a:lnTo>
                    <a:lnTo>
                      <a:pt x="51810" y="83220"/>
                    </a:lnTo>
                    <a:lnTo>
                      <a:pt x="52378" y="83220"/>
                    </a:lnTo>
                    <a:lnTo>
                      <a:pt x="80646" y="41287"/>
                    </a:lnTo>
                    <a:lnTo>
                      <a:pt x="80646" y="107511"/>
                    </a:lnTo>
                    <a:lnTo>
                      <a:pt x="104472" y="107511"/>
                    </a:lnTo>
                    <a:lnTo>
                      <a:pt x="104472" y="0"/>
                    </a:lnTo>
                    <a:lnTo>
                      <a:pt x="78377" y="0"/>
                    </a:lnTo>
                    <a:lnTo>
                      <a:pt x="52283" y="45443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16" name="Vrije vorm 15">
                <a:extLst>
                  <a:ext uri="{FF2B5EF4-FFF2-40B4-BE49-F238E27FC236}">
                    <a16:creationId xmlns:a16="http://schemas.microsoft.com/office/drawing/2014/main" id="{EF722593-A14E-D5BD-807E-B73799863986}"/>
                  </a:ext>
                </a:extLst>
              </p:cNvPr>
              <p:cNvSpPr/>
              <p:nvPr/>
            </p:nvSpPr>
            <p:spPr>
              <a:xfrm>
                <a:off x="832999" y="324571"/>
                <a:ext cx="127824" cy="82295"/>
              </a:xfrm>
              <a:custGeom>
                <a:avLst/>
                <a:gdLst>
                  <a:gd name="connsiteX0" fmla="*/ 104093 w 127824"/>
                  <a:gd name="connsiteY0" fmla="*/ 0 h 82295"/>
                  <a:gd name="connsiteX1" fmla="*/ 90290 w 127824"/>
                  <a:gd name="connsiteY1" fmla="*/ 50061 h 82295"/>
                  <a:gd name="connsiteX2" fmla="*/ 74312 w 127824"/>
                  <a:gd name="connsiteY2" fmla="*/ 0 h 82295"/>
                  <a:gd name="connsiteX3" fmla="*/ 53512 w 127824"/>
                  <a:gd name="connsiteY3" fmla="*/ 0 h 82295"/>
                  <a:gd name="connsiteX4" fmla="*/ 37723 w 127824"/>
                  <a:gd name="connsiteY4" fmla="*/ 49876 h 82295"/>
                  <a:gd name="connsiteX5" fmla="*/ 24203 w 127824"/>
                  <a:gd name="connsiteY5" fmla="*/ 0 h 82295"/>
                  <a:gd name="connsiteX6" fmla="*/ 0 w 127824"/>
                  <a:gd name="connsiteY6" fmla="*/ 0 h 82295"/>
                  <a:gd name="connsiteX7" fmla="*/ 25811 w 127824"/>
                  <a:gd name="connsiteY7" fmla="*/ 82296 h 82295"/>
                  <a:gd name="connsiteX8" fmla="*/ 47556 w 127824"/>
                  <a:gd name="connsiteY8" fmla="*/ 82296 h 82295"/>
                  <a:gd name="connsiteX9" fmla="*/ 63818 w 127824"/>
                  <a:gd name="connsiteY9" fmla="*/ 32420 h 82295"/>
                  <a:gd name="connsiteX10" fmla="*/ 79795 w 127824"/>
                  <a:gd name="connsiteY10" fmla="*/ 82296 h 82295"/>
                  <a:gd name="connsiteX11" fmla="*/ 101730 w 127824"/>
                  <a:gd name="connsiteY11" fmla="*/ 82296 h 82295"/>
                  <a:gd name="connsiteX12" fmla="*/ 127824 w 127824"/>
                  <a:gd name="connsiteY12" fmla="*/ 0 h 82295"/>
                  <a:gd name="connsiteX13" fmla="*/ 104093 w 127824"/>
                  <a:gd name="connsiteY13" fmla="*/ 0 h 8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824" h="82295">
                    <a:moveTo>
                      <a:pt x="104093" y="0"/>
                    </a:moveTo>
                    <a:lnTo>
                      <a:pt x="90290" y="50061"/>
                    </a:lnTo>
                    <a:lnTo>
                      <a:pt x="74312" y="0"/>
                    </a:lnTo>
                    <a:lnTo>
                      <a:pt x="53512" y="0"/>
                    </a:lnTo>
                    <a:lnTo>
                      <a:pt x="37723" y="49876"/>
                    </a:lnTo>
                    <a:lnTo>
                      <a:pt x="24203" y="0"/>
                    </a:lnTo>
                    <a:lnTo>
                      <a:pt x="0" y="0"/>
                    </a:lnTo>
                    <a:lnTo>
                      <a:pt x="25811" y="82296"/>
                    </a:lnTo>
                    <a:lnTo>
                      <a:pt x="47556" y="82296"/>
                    </a:lnTo>
                    <a:lnTo>
                      <a:pt x="63818" y="32420"/>
                    </a:lnTo>
                    <a:lnTo>
                      <a:pt x="79795" y="82296"/>
                    </a:lnTo>
                    <a:lnTo>
                      <a:pt x="101730" y="82296"/>
                    </a:lnTo>
                    <a:lnTo>
                      <a:pt x="127824" y="0"/>
                    </a:lnTo>
                    <a:lnTo>
                      <a:pt x="104093" y="0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7" name="Vrije vorm 16">
                <a:extLst>
                  <a:ext uri="{FF2B5EF4-FFF2-40B4-BE49-F238E27FC236}">
                    <a16:creationId xmlns:a16="http://schemas.microsoft.com/office/drawing/2014/main" id="{42623D39-245E-D4EB-523E-CD0D5581F41B}"/>
                  </a:ext>
                </a:extLst>
              </p:cNvPr>
              <p:cNvSpPr/>
              <p:nvPr/>
            </p:nvSpPr>
            <p:spPr>
              <a:xfrm>
                <a:off x="499163" y="323001"/>
                <a:ext cx="91235" cy="85621"/>
              </a:xfrm>
              <a:custGeom>
                <a:avLst/>
                <a:gdLst>
                  <a:gd name="connsiteX0" fmla="*/ 78188 w 91235"/>
                  <a:gd name="connsiteY0" fmla="*/ 12377 h 85621"/>
                  <a:gd name="connsiteX1" fmla="*/ 63818 w 91235"/>
                  <a:gd name="connsiteY1" fmla="*/ 3325 h 85621"/>
                  <a:gd name="connsiteX2" fmla="*/ 45760 w 91235"/>
                  <a:gd name="connsiteY2" fmla="*/ 0 h 85621"/>
                  <a:gd name="connsiteX3" fmla="*/ 27512 w 91235"/>
                  <a:gd name="connsiteY3" fmla="*/ 3417 h 85621"/>
                  <a:gd name="connsiteX4" fmla="*/ 13047 w 91235"/>
                  <a:gd name="connsiteY4" fmla="*/ 12654 h 85621"/>
                  <a:gd name="connsiteX5" fmla="*/ 3498 w 91235"/>
                  <a:gd name="connsiteY5" fmla="*/ 26231 h 85621"/>
                  <a:gd name="connsiteX6" fmla="*/ 0 w 91235"/>
                  <a:gd name="connsiteY6" fmla="*/ 42857 h 85621"/>
                  <a:gd name="connsiteX7" fmla="*/ 0 w 91235"/>
                  <a:gd name="connsiteY7" fmla="*/ 43134 h 85621"/>
                  <a:gd name="connsiteX8" fmla="*/ 3498 w 91235"/>
                  <a:gd name="connsiteY8" fmla="*/ 59759 h 85621"/>
                  <a:gd name="connsiteX9" fmla="*/ 13047 w 91235"/>
                  <a:gd name="connsiteY9" fmla="*/ 73244 h 85621"/>
                  <a:gd name="connsiteX10" fmla="*/ 27418 w 91235"/>
                  <a:gd name="connsiteY10" fmla="*/ 82296 h 85621"/>
                  <a:gd name="connsiteX11" fmla="*/ 45476 w 91235"/>
                  <a:gd name="connsiteY11" fmla="*/ 85621 h 85621"/>
                  <a:gd name="connsiteX12" fmla="*/ 63723 w 91235"/>
                  <a:gd name="connsiteY12" fmla="*/ 82296 h 85621"/>
                  <a:gd name="connsiteX13" fmla="*/ 78188 w 91235"/>
                  <a:gd name="connsiteY13" fmla="*/ 73060 h 85621"/>
                  <a:gd name="connsiteX14" fmla="*/ 87737 w 91235"/>
                  <a:gd name="connsiteY14" fmla="*/ 59482 h 85621"/>
                  <a:gd name="connsiteX15" fmla="*/ 91235 w 91235"/>
                  <a:gd name="connsiteY15" fmla="*/ 42857 h 85621"/>
                  <a:gd name="connsiteX16" fmla="*/ 91235 w 91235"/>
                  <a:gd name="connsiteY16" fmla="*/ 42580 h 85621"/>
                  <a:gd name="connsiteX17" fmla="*/ 87737 w 91235"/>
                  <a:gd name="connsiteY17" fmla="*/ 25954 h 85621"/>
                  <a:gd name="connsiteX18" fmla="*/ 78188 w 91235"/>
                  <a:gd name="connsiteY18" fmla="*/ 12469 h 85621"/>
                  <a:gd name="connsiteX19" fmla="*/ 67599 w 91235"/>
                  <a:gd name="connsiteY19" fmla="*/ 43226 h 85621"/>
                  <a:gd name="connsiteX20" fmla="*/ 66087 w 91235"/>
                  <a:gd name="connsiteY20" fmla="*/ 51908 h 85621"/>
                  <a:gd name="connsiteX21" fmla="*/ 61738 w 91235"/>
                  <a:gd name="connsiteY21" fmla="*/ 59020 h 85621"/>
                  <a:gd name="connsiteX22" fmla="*/ 54930 w 91235"/>
                  <a:gd name="connsiteY22" fmla="*/ 63823 h 85621"/>
                  <a:gd name="connsiteX23" fmla="*/ 45760 w 91235"/>
                  <a:gd name="connsiteY23" fmla="*/ 65578 h 85621"/>
                  <a:gd name="connsiteX24" fmla="*/ 36683 w 91235"/>
                  <a:gd name="connsiteY24" fmla="*/ 63731 h 85621"/>
                  <a:gd name="connsiteX25" fmla="*/ 29687 w 91235"/>
                  <a:gd name="connsiteY25" fmla="*/ 58743 h 85621"/>
                  <a:gd name="connsiteX26" fmla="*/ 25149 w 91235"/>
                  <a:gd name="connsiteY26" fmla="*/ 51539 h 85621"/>
                  <a:gd name="connsiteX27" fmla="*/ 23542 w 91235"/>
                  <a:gd name="connsiteY27" fmla="*/ 42857 h 85621"/>
                  <a:gd name="connsiteX28" fmla="*/ 23542 w 91235"/>
                  <a:gd name="connsiteY28" fmla="*/ 42580 h 85621"/>
                  <a:gd name="connsiteX29" fmla="*/ 25054 w 91235"/>
                  <a:gd name="connsiteY29" fmla="*/ 33897 h 85621"/>
                  <a:gd name="connsiteX30" fmla="*/ 29403 w 91235"/>
                  <a:gd name="connsiteY30" fmla="*/ 26785 h 85621"/>
                  <a:gd name="connsiteX31" fmla="*/ 36211 w 91235"/>
                  <a:gd name="connsiteY31" fmla="*/ 21983 h 85621"/>
                  <a:gd name="connsiteX32" fmla="*/ 45381 w 91235"/>
                  <a:gd name="connsiteY32" fmla="*/ 20228 h 85621"/>
                  <a:gd name="connsiteX33" fmla="*/ 54363 w 91235"/>
                  <a:gd name="connsiteY33" fmla="*/ 22075 h 85621"/>
                  <a:gd name="connsiteX34" fmla="*/ 61454 w 91235"/>
                  <a:gd name="connsiteY34" fmla="*/ 27063 h 85621"/>
                  <a:gd name="connsiteX35" fmla="*/ 65992 w 91235"/>
                  <a:gd name="connsiteY35" fmla="*/ 34267 h 85621"/>
                  <a:gd name="connsiteX36" fmla="*/ 67599 w 91235"/>
                  <a:gd name="connsiteY36" fmla="*/ 42949 h 85621"/>
                  <a:gd name="connsiteX37" fmla="*/ 67599 w 91235"/>
                  <a:gd name="connsiteY37" fmla="*/ 43226 h 85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235" h="85621">
                    <a:moveTo>
                      <a:pt x="78188" y="12377"/>
                    </a:moveTo>
                    <a:cubicBezTo>
                      <a:pt x="74123" y="8497"/>
                      <a:pt x="69396" y="5542"/>
                      <a:pt x="63818" y="3325"/>
                    </a:cubicBezTo>
                    <a:cubicBezTo>
                      <a:pt x="58239" y="1108"/>
                      <a:pt x="52283" y="0"/>
                      <a:pt x="45760" y="0"/>
                    </a:cubicBezTo>
                    <a:cubicBezTo>
                      <a:pt x="39236" y="0"/>
                      <a:pt x="33091" y="1108"/>
                      <a:pt x="27512" y="3417"/>
                    </a:cubicBezTo>
                    <a:cubicBezTo>
                      <a:pt x="21934" y="5634"/>
                      <a:pt x="17113" y="8775"/>
                      <a:pt x="13047" y="12654"/>
                    </a:cubicBezTo>
                    <a:cubicBezTo>
                      <a:pt x="8982" y="16533"/>
                      <a:pt x="5767" y="21059"/>
                      <a:pt x="3498" y="26231"/>
                    </a:cubicBezTo>
                    <a:cubicBezTo>
                      <a:pt x="1229" y="31404"/>
                      <a:pt x="0" y="36945"/>
                      <a:pt x="0" y="42857"/>
                    </a:cubicBezTo>
                    <a:lnTo>
                      <a:pt x="0" y="43134"/>
                    </a:lnTo>
                    <a:cubicBezTo>
                      <a:pt x="0" y="49045"/>
                      <a:pt x="1135" y="54587"/>
                      <a:pt x="3498" y="59759"/>
                    </a:cubicBezTo>
                    <a:cubicBezTo>
                      <a:pt x="5767" y="64932"/>
                      <a:pt x="8982" y="69457"/>
                      <a:pt x="13047" y="73244"/>
                    </a:cubicBezTo>
                    <a:cubicBezTo>
                      <a:pt x="17113" y="77124"/>
                      <a:pt x="21840" y="80079"/>
                      <a:pt x="27418" y="82296"/>
                    </a:cubicBezTo>
                    <a:cubicBezTo>
                      <a:pt x="32996" y="84513"/>
                      <a:pt x="38952" y="85621"/>
                      <a:pt x="45476" y="85621"/>
                    </a:cubicBezTo>
                    <a:cubicBezTo>
                      <a:pt x="51999" y="85621"/>
                      <a:pt x="58145" y="84513"/>
                      <a:pt x="63723" y="82296"/>
                    </a:cubicBezTo>
                    <a:cubicBezTo>
                      <a:pt x="69301" y="80079"/>
                      <a:pt x="74123" y="76939"/>
                      <a:pt x="78188" y="73060"/>
                    </a:cubicBezTo>
                    <a:cubicBezTo>
                      <a:pt x="82254" y="69180"/>
                      <a:pt x="85468" y="64655"/>
                      <a:pt x="87737" y="59482"/>
                    </a:cubicBezTo>
                    <a:cubicBezTo>
                      <a:pt x="90006" y="54310"/>
                      <a:pt x="91235" y="48768"/>
                      <a:pt x="91235" y="42857"/>
                    </a:cubicBezTo>
                    <a:lnTo>
                      <a:pt x="91235" y="42580"/>
                    </a:lnTo>
                    <a:cubicBezTo>
                      <a:pt x="91235" y="36668"/>
                      <a:pt x="90101" y="31127"/>
                      <a:pt x="87737" y="25954"/>
                    </a:cubicBezTo>
                    <a:cubicBezTo>
                      <a:pt x="85468" y="20782"/>
                      <a:pt x="82254" y="16256"/>
                      <a:pt x="78188" y="12469"/>
                    </a:cubicBezTo>
                    <a:moveTo>
                      <a:pt x="67599" y="43226"/>
                    </a:moveTo>
                    <a:cubicBezTo>
                      <a:pt x="67599" y="46274"/>
                      <a:pt x="67127" y="49230"/>
                      <a:pt x="66087" y="51908"/>
                    </a:cubicBezTo>
                    <a:cubicBezTo>
                      <a:pt x="65141" y="54587"/>
                      <a:pt x="63628" y="56988"/>
                      <a:pt x="61738" y="59020"/>
                    </a:cubicBezTo>
                    <a:cubicBezTo>
                      <a:pt x="59847" y="61052"/>
                      <a:pt x="57578" y="62715"/>
                      <a:pt x="54930" y="63823"/>
                    </a:cubicBezTo>
                    <a:cubicBezTo>
                      <a:pt x="52283" y="65024"/>
                      <a:pt x="49163" y="65578"/>
                      <a:pt x="45760" y="65578"/>
                    </a:cubicBezTo>
                    <a:cubicBezTo>
                      <a:pt x="42356" y="65578"/>
                      <a:pt x="39425" y="64932"/>
                      <a:pt x="36683" y="63731"/>
                    </a:cubicBezTo>
                    <a:cubicBezTo>
                      <a:pt x="34036" y="62530"/>
                      <a:pt x="31672" y="60868"/>
                      <a:pt x="29687" y="58743"/>
                    </a:cubicBezTo>
                    <a:cubicBezTo>
                      <a:pt x="27702" y="56619"/>
                      <a:pt x="26189" y="54217"/>
                      <a:pt x="25149" y="51539"/>
                    </a:cubicBezTo>
                    <a:cubicBezTo>
                      <a:pt x="24109" y="48860"/>
                      <a:pt x="23542" y="45905"/>
                      <a:pt x="23542" y="42857"/>
                    </a:cubicBezTo>
                    <a:lnTo>
                      <a:pt x="23542" y="42580"/>
                    </a:lnTo>
                    <a:cubicBezTo>
                      <a:pt x="23542" y="39532"/>
                      <a:pt x="24014" y="36576"/>
                      <a:pt x="25054" y="33897"/>
                    </a:cubicBezTo>
                    <a:cubicBezTo>
                      <a:pt x="26000" y="31219"/>
                      <a:pt x="27512" y="28817"/>
                      <a:pt x="29403" y="26785"/>
                    </a:cubicBezTo>
                    <a:cubicBezTo>
                      <a:pt x="31294" y="24753"/>
                      <a:pt x="33563" y="23091"/>
                      <a:pt x="36211" y="21983"/>
                    </a:cubicBezTo>
                    <a:cubicBezTo>
                      <a:pt x="38858" y="20782"/>
                      <a:pt x="41978" y="20228"/>
                      <a:pt x="45381" y="20228"/>
                    </a:cubicBezTo>
                    <a:cubicBezTo>
                      <a:pt x="48596" y="20228"/>
                      <a:pt x="51621" y="20874"/>
                      <a:pt x="54363" y="22075"/>
                    </a:cubicBezTo>
                    <a:cubicBezTo>
                      <a:pt x="57105" y="23276"/>
                      <a:pt x="59468" y="24938"/>
                      <a:pt x="61454" y="27063"/>
                    </a:cubicBezTo>
                    <a:cubicBezTo>
                      <a:pt x="63439" y="29187"/>
                      <a:pt x="64952" y="31588"/>
                      <a:pt x="65992" y="34267"/>
                    </a:cubicBezTo>
                    <a:cubicBezTo>
                      <a:pt x="67032" y="36945"/>
                      <a:pt x="67599" y="39901"/>
                      <a:pt x="67599" y="42949"/>
                    </a:cubicBezTo>
                    <a:lnTo>
                      <a:pt x="67599" y="43226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8" name="Graphic 28">
              <a:extLst>
                <a:ext uri="{FF2B5EF4-FFF2-40B4-BE49-F238E27FC236}">
                  <a16:creationId xmlns:a16="http://schemas.microsoft.com/office/drawing/2014/main" id="{6F3028BE-2A43-1D52-3FC2-7B4231713C4A}"/>
                </a:ext>
              </a:extLst>
            </p:cNvPr>
            <p:cNvGrpSpPr/>
            <p:nvPr userDrawn="1"/>
          </p:nvGrpSpPr>
          <p:grpSpPr>
            <a:xfrm>
              <a:off x="8024882" y="4762165"/>
              <a:ext cx="208338" cy="180000"/>
              <a:chOff x="109924" y="244676"/>
              <a:chExt cx="233052" cy="201352"/>
            </a:xfrm>
            <a:solidFill>
              <a:srgbClr val="00AAEA"/>
            </a:solidFill>
          </p:grpSpPr>
          <p:sp>
            <p:nvSpPr>
              <p:cNvPr id="10" name="Vrije vorm 9">
                <a:extLst>
                  <a:ext uri="{FF2B5EF4-FFF2-40B4-BE49-F238E27FC236}">
                    <a16:creationId xmlns:a16="http://schemas.microsoft.com/office/drawing/2014/main" id="{69565877-FA62-FECD-3125-78C9113507D5}"/>
                  </a:ext>
                </a:extLst>
              </p:cNvPr>
              <p:cNvSpPr/>
              <p:nvPr/>
            </p:nvSpPr>
            <p:spPr>
              <a:xfrm>
                <a:off x="238126" y="244676"/>
                <a:ext cx="104849" cy="201352"/>
              </a:xfrm>
              <a:custGeom>
                <a:avLst/>
                <a:gdLst>
                  <a:gd name="connsiteX0" fmla="*/ 39236 w 104849"/>
                  <a:gd name="connsiteY0" fmla="*/ 117302 h 201352"/>
                  <a:gd name="connsiteX1" fmla="*/ 14843 w 104849"/>
                  <a:gd name="connsiteY1" fmla="*/ 172443 h 201352"/>
                  <a:gd name="connsiteX2" fmla="*/ 49636 w 104849"/>
                  <a:gd name="connsiteY2" fmla="*/ 201353 h 201352"/>
                  <a:gd name="connsiteX3" fmla="*/ 104850 w 104849"/>
                  <a:gd name="connsiteY3" fmla="*/ 104556 h 201352"/>
                  <a:gd name="connsiteX4" fmla="*/ 34320 w 104849"/>
                  <a:gd name="connsiteY4" fmla="*/ 0 h 201352"/>
                  <a:gd name="connsiteX5" fmla="*/ 0 w 104849"/>
                  <a:gd name="connsiteY5" fmla="*/ 51539 h 201352"/>
                  <a:gd name="connsiteX6" fmla="*/ 39236 w 104849"/>
                  <a:gd name="connsiteY6" fmla="*/ 117394 h 201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849" h="201352">
                    <a:moveTo>
                      <a:pt x="39236" y="117302"/>
                    </a:moveTo>
                    <a:cubicBezTo>
                      <a:pt x="39236" y="139007"/>
                      <a:pt x="29876" y="158588"/>
                      <a:pt x="14843" y="172443"/>
                    </a:cubicBezTo>
                    <a:lnTo>
                      <a:pt x="49636" y="201353"/>
                    </a:lnTo>
                    <a:cubicBezTo>
                      <a:pt x="82821" y="181310"/>
                      <a:pt x="104850" y="145473"/>
                      <a:pt x="104850" y="104556"/>
                    </a:cubicBezTo>
                    <a:cubicBezTo>
                      <a:pt x="104850" y="57635"/>
                      <a:pt x="75825" y="17364"/>
                      <a:pt x="34320" y="0"/>
                    </a:cubicBezTo>
                    <a:lnTo>
                      <a:pt x="0" y="51539"/>
                    </a:lnTo>
                    <a:cubicBezTo>
                      <a:pt x="23447" y="64562"/>
                      <a:pt x="39236" y="89131"/>
                      <a:pt x="39236" y="117394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1" name="Vrije vorm 10">
                <a:extLst>
                  <a:ext uri="{FF2B5EF4-FFF2-40B4-BE49-F238E27FC236}">
                    <a16:creationId xmlns:a16="http://schemas.microsoft.com/office/drawing/2014/main" id="{38AD9ECA-02B5-E331-BDBE-F3EE595EA32E}"/>
                  </a:ext>
                </a:extLst>
              </p:cNvPr>
              <p:cNvSpPr/>
              <p:nvPr/>
            </p:nvSpPr>
            <p:spPr>
              <a:xfrm>
                <a:off x="109924" y="305636"/>
                <a:ext cx="81591" cy="127000"/>
              </a:xfrm>
              <a:custGeom>
                <a:avLst/>
                <a:gdLst>
                  <a:gd name="connsiteX0" fmla="*/ 8887 w 81591"/>
                  <a:gd name="connsiteY0" fmla="*/ 0 h 127000"/>
                  <a:gd name="connsiteX1" fmla="*/ 0 w 81591"/>
                  <a:gd name="connsiteY1" fmla="*/ 43596 h 127000"/>
                  <a:gd name="connsiteX2" fmla="*/ 37251 w 81591"/>
                  <a:gd name="connsiteY2" fmla="*/ 127000 h 127000"/>
                  <a:gd name="connsiteX3" fmla="*/ 81592 w 81591"/>
                  <a:gd name="connsiteY3" fmla="*/ 60498 h 127000"/>
                  <a:gd name="connsiteX4" fmla="*/ 8887 w 81591"/>
                  <a:gd name="connsiteY4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591" h="127000">
                    <a:moveTo>
                      <a:pt x="8887" y="0"/>
                    </a:moveTo>
                    <a:cubicBezTo>
                      <a:pt x="3120" y="13485"/>
                      <a:pt x="0" y="28171"/>
                      <a:pt x="0" y="43596"/>
                    </a:cubicBezTo>
                    <a:cubicBezTo>
                      <a:pt x="0" y="76569"/>
                      <a:pt x="14371" y="106218"/>
                      <a:pt x="37251" y="127000"/>
                    </a:cubicBezTo>
                    <a:lnTo>
                      <a:pt x="81592" y="60498"/>
                    </a:lnTo>
                    <a:lnTo>
                      <a:pt x="8887" y="0"/>
                    </a:lnTo>
                    <a:close/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2" name="Vrije vorm 11">
                <a:extLst>
                  <a:ext uri="{FF2B5EF4-FFF2-40B4-BE49-F238E27FC236}">
                    <a16:creationId xmlns:a16="http://schemas.microsoft.com/office/drawing/2014/main" id="{34A01506-0BE1-89E9-27F5-E679CA07FC18}"/>
                  </a:ext>
                </a:extLst>
              </p:cNvPr>
              <p:cNvSpPr/>
              <p:nvPr/>
            </p:nvSpPr>
            <p:spPr>
              <a:xfrm>
                <a:off x="191610" y="328543"/>
                <a:ext cx="45854" cy="66501"/>
              </a:xfrm>
              <a:custGeom>
                <a:avLst/>
                <a:gdLst>
                  <a:gd name="connsiteX0" fmla="*/ 24960 w 45854"/>
                  <a:gd name="connsiteY0" fmla="*/ 0 h 66501"/>
                  <a:gd name="connsiteX1" fmla="*/ 0 w 45854"/>
                  <a:gd name="connsiteY1" fmla="*/ 37500 h 66501"/>
                  <a:gd name="connsiteX2" fmla="*/ 34887 w 45854"/>
                  <a:gd name="connsiteY2" fmla="*/ 66502 h 66501"/>
                  <a:gd name="connsiteX3" fmla="*/ 45854 w 45854"/>
                  <a:gd name="connsiteY3" fmla="*/ 37500 h 66501"/>
                  <a:gd name="connsiteX4" fmla="*/ 25054 w 45854"/>
                  <a:gd name="connsiteY4" fmla="*/ 0 h 66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54" h="66501">
                    <a:moveTo>
                      <a:pt x="24960" y="0"/>
                    </a:moveTo>
                    <a:lnTo>
                      <a:pt x="0" y="37500"/>
                    </a:lnTo>
                    <a:lnTo>
                      <a:pt x="34887" y="66502"/>
                    </a:lnTo>
                    <a:cubicBezTo>
                      <a:pt x="41694" y="58651"/>
                      <a:pt x="45854" y="48583"/>
                      <a:pt x="45854" y="37500"/>
                    </a:cubicBezTo>
                    <a:cubicBezTo>
                      <a:pt x="45854" y="21798"/>
                      <a:pt x="37534" y="7943"/>
                      <a:pt x="25054" y="0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18" name="Tijdelijke aanduiding voor voettekst 21">
            <a:extLst>
              <a:ext uri="{FF2B5EF4-FFF2-40B4-BE49-F238E27FC236}">
                <a16:creationId xmlns:a16="http://schemas.microsoft.com/office/drawing/2014/main" id="{B3F49B06-CDBC-FE9E-1C03-28E62A1898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450" y="4895999"/>
            <a:ext cx="431264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 b="0" i="0">
                <a:solidFill>
                  <a:schemeClr val="tx1"/>
                </a:solidFill>
                <a:latin typeface="Montserrat Light" pitchFamily="2" charset="77"/>
              </a:defRPr>
            </a:lvl1pPr>
          </a:lstStyle>
          <a:p>
            <a:r>
              <a:rPr lang="nl-NL" dirty="0"/>
              <a:t>Titel presentatie _ naam spreker  xx.xx.2023 (Vul in via 'Invoegen -&gt; Koptekst en voettekst -&gt; Voettekst)</a:t>
            </a:r>
          </a:p>
        </p:txBody>
      </p:sp>
    </p:spTree>
    <p:extLst>
      <p:ext uri="{BB962C8B-B14F-4D97-AF65-F5344CB8AC3E}">
        <p14:creationId xmlns:p14="http://schemas.microsoft.com/office/powerpoint/2010/main" val="22046763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slide met 2 afbeelding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BFC78C62-9203-6E26-1C6C-A95DF2775152}"/>
              </a:ext>
            </a:extLst>
          </p:cNvPr>
          <p:cNvCxnSpPr>
            <a:cxnSpLocks/>
          </p:cNvCxnSpPr>
          <p:nvPr userDrawn="1"/>
        </p:nvCxnSpPr>
        <p:spPr>
          <a:xfrm>
            <a:off x="4986000" y="1419520"/>
            <a:ext cx="968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jdelijke aanduiding voor tekst 23">
            <a:extLst>
              <a:ext uri="{FF2B5EF4-FFF2-40B4-BE49-F238E27FC236}">
                <a16:creationId xmlns:a16="http://schemas.microsoft.com/office/drawing/2014/main" id="{2579BB5C-DDCC-C03C-EBAD-EDC10CB131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86000" y="1561097"/>
            <a:ext cx="3398400" cy="3014503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SzPct val="80000"/>
              <a:buNone/>
              <a:tabLst/>
              <a:defRPr sz="1600" b="0" i="0">
                <a:latin typeface="Montserrat" pitchFamily="2" charset="77"/>
              </a:defRPr>
            </a:lvl1pPr>
            <a:lvl2pPr marL="355600" indent="0">
              <a:buSzPct val="80000"/>
              <a:buNone/>
              <a:tabLst/>
              <a:defRPr sz="1600" b="0" i="0">
                <a:latin typeface="Montserrat" pitchFamily="2" charset="77"/>
              </a:defRPr>
            </a:lvl2pPr>
            <a:lvl3pPr marL="712788" indent="0">
              <a:buSzPct val="80000"/>
              <a:buNone/>
              <a:tabLst/>
              <a:defRPr sz="1600" b="0" i="0">
                <a:latin typeface="Montserrat" pitchFamily="2" charset="77"/>
              </a:defRPr>
            </a:lvl3pPr>
            <a:lvl4pPr marL="1068387" indent="0">
              <a:buSzPct val="80000"/>
              <a:buNone/>
              <a:tabLst/>
              <a:defRPr sz="1600" b="0" i="0">
                <a:latin typeface="Montserrat" pitchFamily="2" charset="77"/>
              </a:defRPr>
            </a:lvl4pPr>
            <a:lvl5pPr marL="1425575" indent="0">
              <a:buSzPct val="80000"/>
              <a:buNone/>
              <a:tabLst/>
              <a:defRPr sz="1600" b="0" i="0">
                <a:latin typeface="Montserrat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7" name="Graphic 35">
            <a:extLst>
              <a:ext uri="{FF2B5EF4-FFF2-40B4-BE49-F238E27FC236}">
                <a16:creationId xmlns:a16="http://schemas.microsoft.com/office/drawing/2014/main" id="{93E4986E-8DFD-CCFC-881F-2672C1A47543}"/>
              </a:ext>
            </a:extLst>
          </p:cNvPr>
          <p:cNvSpPr/>
          <p:nvPr/>
        </p:nvSpPr>
        <p:spPr>
          <a:xfrm>
            <a:off x="2343312" y="3937265"/>
            <a:ext cx="2258210" cy="259651"/>
          </a:xfrm>
          <a:custGeom>
            <a:avLst/>
            <a:gdLst>
              <a:gd name="connsiteX0" fmla="*/ 2190179 w 2258210"/>
              <a:gd name="connsiteY0" fmla="*/ 78867 h 259651"/>
              <a:gd name="connsiteX1" fmla="*/ 2258211 w 2258210"/>
              <a:gd name="connsiteY1" fmla="*/ 0 h 259651"/>
              <a:gd name="connsiteX2" fmla="*/ 2258211 w 2258210"/>
              <a:gd name="connsiteY2" fmla="*/ 259652 h 259651"/>
              <a:gd name="connsiteX3" fmla="*/ 0 w 2258210"/>
              <a:gd name="connsiteY3" fmla="*/ 259652 h 25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8210" h="259651">
                <a:moveTo>
                  <a:pt x="2190179" y="78867"/>
                </a:moveTo>
                <a:lnTo>
                  <a:pt x="2258211" y="0"/>
                </a:lnTo>
                <a:lnTo>
                  <a:pt x="2258211" y="259652"/>
                </a:lnTo>
                <a:lnTo>
                  <a:pt x="0" y="259652"/>
                </a:lnTo>
              </a:path>
            </a:pathLst>
          </a:custGeom>
          <a:noFill/>
          <a:ln w="6332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9" name="Tijdelijke aanduiding voor tekst 38">
            <a:extLst>
              <a:ext uri="{FF2B5EF4-FFF2-40B4-BE49-F238E27FC236}">
                <a16:creationId xmlns:a16="http://schemas.microsoft.com/office/drawing/2014/main" id="{3256F439-E390-FEC5-A2CA-2A74F95EA2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40272" y="4366260"/>
            <a:ext cx="2261088" cy="209340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>
                <a:latin typeface="Montserrat" pitchFamily="2" charset="77"/>
              </a:defRPr>
            </a:lvl1pPr>
            <a:lvl2pPr marL="457200" indent="0">
              <a:buNone/>
              <a:defRPr sz="700">
                <a:latin typeface="Montserrat" pitchFamily="2" charset="77"/>
              </a:defRPr>
            </a:lvl2pPr>
            <a:lvl3pPr marL="914400" indent="0">
              <a:buNone/>
              <a:defRPr sz="700">
                <a:latin typeface="Montserrat" pitchFamily="2" charset="77"/>
              </a:defRPr>
            </a:lvl3pPr>
            <a:lvl4pPr marL="1371600" indent="0">
              <a:buNone/>
              <a:defRPr sz="700">
                <a:latin typeface="Montserrat" pitchFamily="2" charset="77"/>
              </a:defRPr>
            </a:lvl4pPr>
            <a:lvl5pPr marL="1828800" indent="0">
              <a:buNone/>
              <a:defRPr sz="700">
                <a:latin typeface="Montserrat" pitchFamily="2" charset="77"/>
              </a:defRPr>
            </a:lvl5pPr>
          </a:lstStyle>
          <a:p>
            <a:r>
              <a:rPr lang="nl-NL" dirty="0">
                <a:effectLst/>
                <a:latin typeface="Montserrat" pitchFamily="2" charset="77"/>
              </a:rPr>
              <a:t>FOTO BIJSCHRIFTJE KAN</a:t>
            </a:r>
          </a:p>
          <a:p>
            <a:r>
              <a:rPr lang="nl-NL" dirty="0">
                <a:effectLst/>
                <a:latin typeface="Montserrat" pitchFamily="2" charset="77"/>
              </a:rPr>
              <a:t>OVER MEERDERE  REGELS</a:t>
            </a:r>
          </a:p>
        </p:txBody>
      </p:sp>
      <p:sp>
        <p:nvSpPr>
          <p:cNvPr id="4" name="Tijdelijke aanduiding voor afbeelding 26">
            <a:extLst>
              <a:ext uri="{FF2B5EF4-FFF2-40B4-BE49-F238E27FC236}">
                <a16:creationId xmlns:a16="http://schemas.microsoft.com/office/drawing/2014/main" id="{85B7B64B-50DA-F46C-7408-58D1E011E8E6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2267712" cy="4399200"/>
          </a:xfrm>
          <a:custGeom>
            <a:avLst/>
            <a:gdLst>
              <a:gd name="connsiteX0" fmla="*/ 0 w 2267712"/>
              <a:gd name="connsiteY0" fmla="*/ 0 h 4399200"/>
              <a:gd name="connsiteX1" fmla="*/ 2267712 w 2267712"/>
              <a:gd name="connsiteY1" fmla="*/ 0 h 4399200"/>
              <a:gd name="connsiteX2" fmla="*/ 2267712 w 2267712"/>
              <a:gd name="connsiteY2" fmla="*/ 4003292 h 4399200"/>
              <a:gd name="connsiteX3" fmla="*/ 22405 w 2267712"/>
              <a:gd name="connsiteY3" fmla="*/ 4399200 h 4399200"/>
              <a:gd name="connsiteX4" fmla="*/ 0 w 2267712"/>
              <a:gd name="connsiteY4" fmla="*/ 4399200 h 439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7712" h="4399200">
                <a:moveTo>
                  <a:pt x="0" y="0"/>
                </a:moveTo>
                <a:lnTo>
                  <a:pt x="2267712" y="0"/>
                </a:lnTo>
                <a:lnTo>
                  <a:pt x="2267712" y="4003292"/>
                </a:lnTo>
                <a:lnTo>
                  <a:pt x="22405" y="4399200"/>
                </a:lnTo>
                <a:lnTo>
                  <a:pt x="0" y="439920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nl-NL" dirty="0"/>
              <a:t>Plaats een afbeelding in dit kader via Invoegen -&gt; Open mediabank (helemaal rechtsboven).</a:t>
            </a:r>
            <a:br>
              <a:rPr lang="nl-NL" dirty="0"/>
            </a:br>
            <a:r>
              <a:rPr lang="nl-NL" dirty="0"/>
              <a:t>Of via Invoegen -&gt; afbeelding (kan ook via pictogram in het kader)</a:t>
            </a:r>
            <a:br>
              <a:rPr lang="nl-NL" dirty="0"/>
            </a:br>
            <a:r>
              <a:rPr lang="nl-NL" dirty="0"/>
              <a:t>Via Afbeeldingsindeling -&gt; bijsnijden kun je de positie wijzigen </a:t>
            </a:r>
            <a:br>
              <a:rPr lang="nl-NL" dirty="0"/>
            </a:br>
            <a:r>
              <a:rPr lang="nl-NL" dirty="0"/>
              <a:t>Deze knoppen vind je in het lint bovenaan je scherm. </a:t>
            </a:r>
            <a:br>
              <a:rPr lang="nl-NL" dirty="0"/>
            </a:br>
            <a:r>
              <a:rPr lang="nl-NL" dirty="0"/>
              <a:t>Afbeelding wijzigen? Knip eerst de huidige afbeelding!</a:t>
            </a:r>
          </a:p>
          <a:p>
            <a:endParaRPr lang="nl-NL" dirty="0"/>
          </a:p>
        </p:txBody>
      </p:sp>
      <p:sp>
        <p:nvSpPr>
          <p:cNvPr id="5" name="Tijdelijke aanduiding voor afbeelding 29">
            <a:extLst>
              <a:ext uri="{FF2B5EF4-FFF2-40B4-BE49-F238E27FC236}">
                <a16:creationId xmlns:a16="http://schemas.microsoft.com/office/drawing/2014/main" id="{51DAC610-8C8B-A8A8-E834-88211447386A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2343312" y="0"/>
            <a:ext cx="2261088" cy="3989962"/>
          </a:xfrm>
          <a:custGeom>
            <a:avLst/>
            <a:gdLst>
              <a:gd name="connsiteX0" fmla="*/ 0 w 2261088"/>
              <a:gd name="connsiteY0" fmla="*/ 0 h 3989962"/>
              <a:gd name="connsiteX1" fmla="*/ 2261088 w 2261088"/>
              <a:gd name="connsiteY1" fmla="*/ 0 h 3989962"/>
              <a:gd name="connsiteX2" fmla="*/ 2261088 w 2261088"/>
              <a:gd name="connsiteY2" fmla="*/ 3591271 h 3989962"/>
              <a:gd name="connsiteX3" fmla="*/ 0 w 2261088"/>
              <a:gd name="connsiteY3" fmla="*/ 3989962 h 39899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61088" h="3989962">
                <a:moveTo>
                  <a:pt x="0" y="0"/>
                </a:moveTo>
                <a:lnTo>
                  <a:pt x="2261088" y="0"/>
                </a:lnTo>
                <a:lnTo>
                  <a:pt x="2261088" y="3591271"/>
                </a:lnTo>
                <a:lnTo>
                  <a:pt x="0" y="3989962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nl-NL" dirty="0"/>
              <a:t>Plaats een afbeelding in dit kader via Invoegen -&gt; Open mediabank (helemaal rechtsboven).</a:t>
            </a:r>
            <a:br>
              <a:rPr lang="nl-NL" dirty="0"/>
            </a:br>
            <a:r>
              <a:rPr lang="nl-NL" dirty="0"/>
              <a:t>Of via Invoegen -&gt; afbeelding (kan ook via pictogram in het kader)</a:t>
            </a:r>
            <a:br>
              <a:rPr lang="nl-NL" dirty="0"/>
            </a:br>
            <a:r>
              <a:rPr lang="nl-NL" dirty="0"/>
              <a:t>Via Afbeeldingsindeling -&gt; bijsnijden kun je de positie wijzigen </a:t>
            </a:r>
            <a:br>
              <a:rPr lang="nl-NL" dirty="0"/>
            </a:br>
            <a:r>
              <a:rPr lang="nl-NL" dirty="0"/>
              <a:t>Deze knoppen vind je in het lint bovenaan je scherm. </a:t>
            </a:r>
            <a:br>
              <a:rPr lang="nl-NL" dirty="0"/>
            </a:br>
            <a:r>
              <a:rPr lang="nl-NL" dirty="0"/>
              <a:t>Afbeelding wijzigen? Knip eerst de huidige afbeelding!</a:t>
            </a:r>
          </a:p>
          <a:p>
            <a:endParaRPr lang="nl-NL" dirty="0"/>
          </a:p>
        </p:txBody>
      </p:sp>
      <p:sp>
        <p:nvSpPr>
          <p:cNvPr id="6" name="Titel 13">
            <a:extLst>
              <a:ext uri="{FF2B5EF4-FFF2-40B4-BE49-F238E27FC236}">
                <a16:creationId xmlns:a16="http://schemas.microsoft.com/office/drawing/2014/main" id="{D81ACA6B-3FF7-0077-7FA5-2B3EB75A4C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6000" y="634005"/>
            <a:ext cx="3398400" cy="703388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90000"/>
              </a:lnSpc>
              <a:spcAft>
                <a:spcPts val="0"/>
              </a:spcAft>
              <a:defRPr sz="2700" b="0" i="0">
                <a:latin typeface="Montserrat Light" pitchFamily="2" charset="77"/>
              </a:defRPr>
            </a:lvl1pPr>
          </a:lstStyle>
          <a:p>
            <a:r>
              <a:rPr lang="nl-NL" dirty="0"/>
              <a:t>Titel tekstslide</a:t>
            </a:r>
            <a:br>
              <a:rPr lang="nl-NL" dirty="0"/>
            </a:br>
            <a:r>
              <a:rPr lang="nl-NL" dirty="0">
                <a:effectLst/>
                <a:latin typeface="Montserrat Light" pitchFamily="2" charset="77"/>
              </a:rPr>
              <a:t>met twee foto’s</a:t>
            </a:r>
            <a:endParaRPr lang="nl-NL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2902A539-E9AA-CC2B-FA1E-983CDD83CC25}"/>
              </a:ext>
            </a:extLst>
          </p:cNvPr>
          <p:cNvGrpSpPr/>
          <p:nvPr userDrawn="1"/>
        </p:nvGrpSpPr>
        <p:grpSpPr>
          <a:xfrm>
            <a:off x="8024882" y="4857232"/>
            <a:ext cx="760667" cy="180000"/>
            <a:chOff x="8024882" y="4762165"/>
            <a:chExt cx="760667" cy="180000"/>
          </a:xfrm>
        </p:grpSpPr>
        <p:grpSp>
          <p:nvGrpSpPr>
            <p:cNvPr id="3" name="Graphic 28">
              <a:extLst>
                <a:ext uri="{FF2B5EF4-FFF2-40B4-BE49-F238E27FC236}">
                  <a16:creationId xmlns:a16="http://schemas.microsoft.com/office/drawing/2014/main" id="{A4085707-57AC-4290-5486-1688F38A47FE}"/>
                </a:ext>
              </a:extLst>
            </p:cNvPr>
            <p:cNvGrpSpPr/>
            <p:nvPr userDrawn="1"/>
          </p:nvGrpSpPr>
          <p:grpSpPr>
            <a:xfrm>
              <a:off x="8292974" y="4811047"/>
              <a:ext cx="492575" cy="97679"/>
              <a:chOff x="409818" y="299356"/>
              <a:chExt cx="551005" cy="109266"/>
            </a:xfrm>
            <a:solidFill>
              <a:srgbClr val="60574F"/>
            </a:solidFill>
          </p:grpSpPr>
          <p:sp>
            <p:nvSpPr>
              <p:cNvPr id="12" name="Vrije vorm 11">
                <a:extLst>
                  <a:ext uri="{FF2B5EF4-FFF2-40B4-BE49-F238E27FC236}">
                    <a16:creationId xmlns:a16="http://schemas.microsoft.com/office/drawing/2014/main" id="{39AD47D9-37DA-5232-3DFC-4EE5A2D0A812}"/>
                  </a:ext>
                </a:extLst>
              </p:cNvPr>
              <p:cNvSpPr/>
              <p:nvPr/>
            </p:nvSpPr>
            <p:spPr>
              <a:xfrm>
                <a:off x="409818" y="299356"/>
                <a:ext cx="75068" cy="107511"/>
              </a:xfrm>
              <a:custGeom>
                <a:avLst/>
                <a:gdLst>
                  <a:gd name="connsiteX0" fmla="*/ 1891 w 75068"/>
                  <a:gd name="connsiteY0" fmla="*/ 20782 h 107511"/>
                  <a:gd name="connsiteX1" fmla="*/ 43963 w 75068"/>
                  <a:gd name="connsiteY1" fmla="*/ 20782 h 107511"/>
                  <a:gd name="connsiteX2" fmla="*/ 0 w 75068"/>
                  <a:gd name="connsiteY2" fmla="*/ 89500 h 107511"/>
                  <a:gd name="connsiteX3" fmla="*/ 0 w 75068"/>
                  <a:gd name="connsiteY3" fmla="*/ 107511 h 107511"/>
                  <a:gd name="connsiteX4" fmla="*/ 75068 w 75068"/>
                  <a:gd name="connsiteY4" fmla="*/ 107511 h 107511"/>
                  <a:gd name="connsiteX5" fmla="*/ 75068 w 75068"/>
                  <a:gd name="connsiteY5" fmla="*/ 86822 h 107511"/>
                  <a:gd name="connsiteX6" fmla="*/ 31105 w 75068"/>
                  <a:gd name="connsiteY6" fmla="*/ 86822 h 107511"/>
                  <a:gd name="connsiteX7" fmla="*/ 75068 w 75068"/>
                  <a:gd name="connsiteY7" fmla="*/ 18011 h 107511"/>
                  <a:gd name="connsiteX8" fmla="*/ 75068 w 75068"/>
                  <a:gd name="connsiteY8" fmla="*/ 0 h 107511"/>
                  <a:gd name="connsiteX9" fmla="*/ 1891 w 75068"/>
                  <a:gd name="connsiteY9" fmla="*/ 0 h 107511"/>
                  <a:gd name="connsiteX10" fmla="*/ 1891 w 75068"/>
                  <a:gd name="connsiteY10" fmla="*/ 20782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68" h="107511">
                    <a:moveTo>
                      <a:pt x="1891" y="20782"/>
                    </a:moveTo>
                    <a:lnTo>
                      <a:pt x="43963" y="20782"/>
                    </a:lnTo>
                    <a:lnTo>
                      <a:pt x="0" y="89500"/>
                    </a:lnTo>
                    <a:lnTo>
                      <a:pt x="0" y="107511"/>
                    </a:lnTo>
                    <a:lnTo>
                      <a:pt x="75068" y="107511"/>
                    </a:lnTo>
                    <a:lnTo>
                      <a:pt x="75068" y="86822"/>
                    </a:lnTo>
                    <a:lnTo>
                      <a:pt x="31105" y="86822"/>
                    </a:lnTo>
                    <a:lnTo>
                      <a:pt x="75068" y="18011"/>
                    </a:lnTo>
                    <a:lnTo>
                      <a:pt x="75068" y="0"/>
                    </a:lnTo>
                    <a:lnTo>
                      <a:pt x="1891" y="0"/>
                    </a:lnTo>
                    <a:lnTo>
                      <a:pt x="1891" y="20782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" name="Vrije vorm 12">
                <a:extLst>
                  <a:ext uri="{FF2B5EF4-FFF2-40B4-BE49-F238E27FC236}">
                    <a16:creationId xmlns:a16="http://schemas.microsoft.com/office/drawing/2014/main" id="{517EE82B-990A-587B-F714-4CECE7F44000}"/>
                  </a:ext>
                </a:extLst>
              </p:cNvPr>
              <p:cNvSpPr/>
              <p:nvPr/>
            </p:nvSpPr>
            <p:spPr>
              <a:xfrm>
                <a:off x="607605" y="323001"/>
                <a:ext cx="77148" cy="83866"/>
              </a:xfrm>
              <a:custGeom>
                <a:avLst/>
                <a:gdLst>
                  <a:gd name="connsiteX0" fmla="*/ 48596 w 77148"/>
                  <a:gd name="connsiteY0" fmla="*/ 0 h 83866"/>
                  <a:gd name="connsiteX1" fmla="*/ 40370 w 77148"/>
                  <a:gd name="connsiteY1" fmla="*/ 1108 h 83866"/>
                  <a:gd name="connsiteX2" fmla="*/ 33752 w 77148"/>
                  <a:gd name="connsiteY2" fmla="*/ 4064 h 83866"/>
                  <a:gd name="connsiteX3" fmla="*/ 28363 w 77148"/>
                  <a:gd name="connsiteY3" fmla="*/ 8313 h 83866"/>
                  <a:gd name="connsiteX4" fmla="*/ 23920 w 77148"/>
                  <a:gd name="connsiteY4" fmla="*/ 13300 h 83866"/>
                  <a:gd name="connsiteX5" fmla="*/ 23920 w 77148"/>
                  <a:gd name="connsiteY5" fmla="*/ 1570 h 83866"/>
                  <a:gd name="connsiteX6" fmla="*/ 0 w 77148"/>
                  <a:gd name="connsiteY6" fmla="*/ 1570 h 83866"/>
                  <a:gd name="connsiteX7" fmla="*/ 0 w 77148"/>
                  <a:gd name="connsiteY7" fmla="*/ 83866 h 83866"/>
                  <a:gd name="connsiteX8" fmla="*/ 23920 w 77148"/>
                  <a:gd name="connsiteY8" fmla="*/ 83866 h 83866"/>
                  <a:gd name="connsiteX9" fmla="*/ 23920 w 77148"/>
                  <a:gd name="connsiteY9" fmla="*/ 38054 h 83866"/>
                  <a:gd name="connsiteX10" fmla="*/ 27891 w 77148"/>
                  <a:gd name="connsiteY10" fmla="*/ 25585 h 83866"/>
                  <a:gd name="connsiteX11" fmla="*/ 38763 w 77148"/>
                  <a:gd name="connsiteY11" fmla="*/ 21336 h 83866"/>
                  <a:gd name="connsiteX12" fmla="*/ 49447 w 77148"/>
                  <a:gd name="connsiteY12" fmla="*/ 25585 h 83866"/>
                  <a:gd name="connsiteX13" fmla="*/ 53229 w 77148"/>
                  <a:gd name="connsiteY13" fmla="*/ 38054 h 83866"/>
                  <a:gd name="connsiteX14" fmla="*/ 53229 w 77148"/>
                  <a:gd name="connsiteY14" fmla="*/ 83866 h 83866"/>
                  <a:gd name="connsiteX15" fmla="*/ 77148 w 77148"/>
                  <a:gd name="connsiteY15" fmla="*/ 83866 h 83866"/>
                  <a:gd name="connsiteX16" fmla="*/ 77148 w 77148"/>
                  <a:gd name="connsiteY16" fmla="*/ 30572 h 83866"/>
                  <a:gd name="connsiteX17" fmla="*/ 69679 w 77148"/>
                  <a:gd name="connsiteY17" fmla="*/ 8128 h 83866"/>
                  <a:gd name="connsiteX18" fmla="*/ 48501 w 77148"/>
                  <a:gd name="connsiteY18" fmla="*/ 0 h 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7148" h="83866">
                    <a:moveTo>
                      <a:pt x="48596" y="0"/>
                    </a:moveTo>
                    <a:cubicBezTo>
                      <a:pt x="45570" y="0"/>
                      <a:pt x="42829" y="369"/>
                      <a:pt x="40370" y="1108"/>
                    </a:cubicBezTo>
                    <a:cubicBezTo>
                      <a:pt x="38007" y="1847"/>
                      <a:pt x="35738" y="2771"/>
                      <a:pt x="33752" y="4064"/>
                    </a:cubicBezTo>
                    <a:cubicBezTo>
                      <a:pt x="31767" y="5357"/>
                      <a:pt x="29971" y="6743"/>
                      <a:pt x="28363" y="8313"/>
                    </a:cubicBezTo>
                    <a:cubicBezTo>
                      <a:pt x="26756" y="9883"/>
                      <a:pt x="25243" y="11545"/>
                      <a:pt x="23920" y="13300"/>
                    </a:cubicBezTo>
                    <a:lnTo>
                      <a:pt x="23920" y="1570"/>
                    </a:lnTo>
                    <a:lnTo>
                      <a:pt x="0" y="1570"/>
                    </a:lnTo>
                    <a:lnTo>
                      <a:pt x="0" y="83866"/>
                    </a:lnTo>
                    <a:lnTo>
                      <a:pt x="23920" y="83866"/>
                    </a:lnTo>
                    <a:lnTo>
                      <a:pt x="23920" y="38054"/>
                    </a:lnTo>
                    <a:cubicBezTo>
                      <a:pt x="23920" y="32512"/>
                      <a:pt x="25243" y="28356"/>
                      <a:pt x="27891" y="25585"/>
                    </a:cubicBezTo>
                    <a:cubicBezTo>
                      <a:pt x="30538" y="22814"/>
                      <a:pt x="34225" y="21336"/>
                      <a:pt x="38763" y="21336"/>
                    </a:cubicBezTo>
                    <a:cubicBezTo>
                      <a:pt x="43301" y="21336"/>
                      <a:pt x="46989" y="22721"/>
                      <a:pt x="49447" y="25585"/>
                    </a:cubicBezTo>
                    <a:cubicBezTo>
                      <a:pt x="51999" y="28356"/>
                      <a:pt x="53229" y="32512"/>
                      <a:pt x="53229" y="38054"/>
                    </a:cubicBezTo>
                    <a:lnTo>
                      <a:pt x="53229" y="83866"/>
                    </a:lnTo>
                    <a:lnTo>
                      <a:pt x="77148" y="83866"/>
                    </a:lnTo>
                    <a:lnTo>
                      <a:pt x="77148" y="30572"/>
                    </a:lnTo>
                    <a:cubicBezTo>
                      <a:pt x="77148" y="21059"/>
                      <a:pt x="74690" y="13577"/>
                      <a:pt x="69679" y="8128"/>
                    </a:cubicBezTo>
                    <a:cubicBezTo>
                      <a:pt x="64668" y="2679"/>
                      <a:pt x="57672" y="0"/>
                      <a:pt x="48501" y="0"/>
                    </a:cubicBezTo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4" name="Vrije vorm 13">
                <a:extLst>
                  <a:ext uri="{FF2B5EF4-FFF2-40B4-BE49-F238E27FC236}">
                    <a16:creationId xmlns:a16="http://schemas.microsoft.com/office/drawing/2014/main" id="{46C7FEE8-CB6C-9939-3A31-6BD27A74B988}"/>
                  </a:ext>
                </a:extLst>
              </p:cNvPr>
              <p:cNvSpPr/>
              <p:nvPr/>
            </p:nvSpPr>
            <p:spPr>
              <a:xfrm>
                <a:off x="712928" y="299356"/>
                <a:ext cx="104471" cy="107511"/>
              </a:xfrm>
              <a:custGeom>
                <a:avLst/>
                <a:gdLst>
                  <a:gd name="connsiteX0" fmla="*/ 52283 w 104471"/>
                  <a:gd name="connsiteY0" fmla="*/ 45443 h 107511"/>
                  <a:gd name="connsiteX1" fmla="*/ 26094 w 104471"/>
                  <a:gd name="connsiteY1" fmla="*/ 0 h 107511"/>
                  <a:gd name="connsiteX2" fmla="*/ 0 w 104471"/>
                  <a:gd name="connsiteY2" fmla="*/ 0 h 107511"/>
                  <a:gd name="connsiteX3" fmla="*/ 0 w 104471"/>
                  <a:gd name="connsiteY3" fmla="*/ 107511 h 107511"/>
                  <a:gd name="connsiteX4" fmla="*/ 23920 w 104471"/>
                  <a:gd name="connsiteY4" fmla="*/ 107511 h 107511"/>
                  <a:gd name="connsiteX5" fmla="*/ 23920 w 104471"/>
                  <a:gd name="connsiteY5" fmla="*/ 41748 h 107511"/>
                  <a:gd name="connsiteX6" fmla="*/ 51810 w 104471"/>
                  <a:gd name="connsiteY6" fmla="*/ 83220 h 107511"/>
                  <a:gd name="connsiteX7" fmla="*/ 52378 w 104471"/>
                  <a:gd name="connsiteY7" fmla="*/ 83220 h 107511"/>
                  <a:gd name="connsiteX8" fmla="*/ 80646 w 104471"/>
                  <a:gd name="connsiteY8" fmla="*/ 41287 h 107511"/>
                  <a:gd name="connsiteX9" fmla="*/ 80646 w 104471"/>
                  <a:gd name="connsiteY9" fmla="*/ 107511 h 107511"/>
                  <a:gd name="connsiteX10" fmla="*/ 104472 w 104471"/>
                  <a:gd name="connsiteY10" fmla="*/ 107511 h 107511"/>
                  <a:gd name="connsiteX11" fmla="*/ 104472 w 104471"/>
                  <a:gd name="connsiteY11" fmla="*/ 0 h 107511"/>
                  <a:gd name="connsiteX12" fmla="*/ 78377 w 104471"/>
                  <a:gd name="connsiteY12" fmla="*/ 0 h 107511"/>
                  <a:gd name="connsiteX13" fmla="*/ 52283 w 104471"/>
                  <a:gd name="connsiteY13" fmla="*/ 45443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471" h="107511">
                    <a:moveTo>
                      <a:pt x="52283" y="45443"/>
                    </a:moveTo>
                    <a:lnTo>
                      <a:pt x="26094" y="0"/>
                    </a:lnTo>
                    <a:lnTo>
                      <a:pt x="0" y="0"/>
                    </a:lnTo>
                    <a:lnTo>
                      <a:pt x="0" y="107511"/>
                    </a:lnTo>
                    <a:lnTo>
                      <a:pt x="23920" y="107511"/>
                    </a:lnTo>
                    <a:lnTo>
                      <a:pt x="23920" y="41748"/>
                    </a:lnTo>
                    <a:lnTo>
                      <a:pt x="51810" y="83220"/>
                    </a:lnTo>
                    <a:lnTo>
                      <a:pt x="52378" y="83220"/>
                    </a:lnTo>
                    <a:lnTo>
                      <a:pt x="80646" y="41287"/>
                    </a:lnTo>
                    <a:lnTo>
                      <a:pt x="80646" y="107511"/>
                    </a:lnTo>
                    <a:lnTo>
                      <a:pt x="104472" y="107511"/>
                    </a:lnTo>
                    <a:lnTo>
                      <a:pt x="104472" y="0"/>
                    </a:lnTo>
                    <a:lnTo>
                      <a:pt x="78377" y="0"/>
                    </a:lnTo>
                    <a:lnTo>
                      <a:pt x="52283" y="45443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15" name="Vrije vorm 14">
                <a:extLst>
                  <a:ext uri="{FF2B5EF4-FFF2-40B4-BE49-F238E27FC236}">
                    <a16:creationId xmlns:a16="http://schemas.microsoft.com/office/drawing/2014/main" id="{4A8A0B76-991A-CC22-CCED-0DA3DC328C08}"/>
                  </a:ext>
                </a:extLst>
              </p:cNvPr>
              <p:cNvSpPr/>
              <p:nvPr/>
            </p:nvSpPr>
            <p:spPr>
              <a:xfrm>
                <a:off x="832999" y="324571"/>
                <a:ext cx="127824" cy="82295"/>
              </a:xfrm>
              <a:custGeom>
                <a:avLst/>
                <a:gdLst>
                  <a:gd name="connsiteX0" fmla="*/ 104093 w 127824"/>
                  <a:gd name="connsiteY0" fmla="*/ 0 h 82295"/>
                  <a:gd name="connsiteX1" fmla="*/ 90290 w 127824"/>
                  <a:gd name="connsiteY1" fmla="*/ 50061 h 82295"/>
                  <a:gd name="connsiteX2" fmla="*/ 74312 w 127824"/>
                  <a:gd name="connsiteY2" fmla="*/ 0 h 82295"/>
                  <a:gd name="connsiteX3" fmla="*/ 53512 w 127824"/>
                  <a:gd name="connsiteY3" fmla="*/ 0 h 82295"/>
                  <a:gd name="connsiteX4" fmla="*/ 37723 w 127824"/>
                  <a:gd name="connsiteY4" fmla="*/ 49876 h 82295"/>
                  <a:gd name="connsiteX5" fmla="*/ 24203 w 127824"/>
                  <a:gd name="connsiteY5" fmla="*/ 0 h 82295"/>
                  <a:gd name="connsiteX6" fmla="*/ 0 w 127824"/>
                  <a:gd name="connsiteY6" fmla="*/ 0 h 82295"/>
                  <a:gd name="connsiteX7" fmla="*/ 25811 w 127824"/>
                  <a:gd name="connsiteY7" fmla="*/ 82296 h 82295"/>
                  <a:gd name="connsiteX8" fmla="*/ 47556 w 127824"/>
                  <a:gd name="connsiteY8" fmla="*/ 82296 h 82295"/>
                  <a:gd name="connsiteX9" fmla="*/ 63818 w 127824"/>
                  <a:gd name="connsiteY9" fmla="*/ 32420 h 82295"/>
                  <a:gd name="connsiteX10" fmla="*/ 79795 w 127824"/>
                  <a:gd name="connsiteY10" fmla="*/ 82296 h 82295"/>
                  <a:gd name="connsiteX11" fmla="*/ 101730 w 127824"/>
                  <a:gd name="connsiteY11" fmla="*/ 82296 h 82295"/>
                  <a:gd name="connsiteX12" fmla="*/ 127824 w 127824"/>
                  <a:gd name="connsiteY12" fmla="*/ 0 h 82295"/>
                  <a:gd name="connsiteX13" fmla="*/ 104093 w 127824"/>
                  <a:gd name="connsiteY13" fmla="*/ 0 h 8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824" h="82295">
                    <a:moveTo>
                      <a:pt x="104093" y="0"/>
                    </a:moveTo>
                    <a:lnTo>
                      <a:pt x="90290" y="50061"/>
                    </a:lnTo>
                    <a:lnTo>
                      <a:pt x="74312" y="0"/>
                    </a:lnTo>
                    <a:lnTo>
                      <a:pt x="53512" y="0"/>
                    </a:lnTo>
                    <a:lnTo>
                      <a:pt x="37723" y="49876"/>
                    </a:lnTo>
                    <a:lnTo>
                      <a:pt x="24203" y="0"/>
                    </a:lnTo>
                    <a:lnTo>
                      <a:pt x="0" y="0"/>
                    </a:lnTo>
                    <a:lnTo>
                      <a:pt x="25811" y="82296"/>
                    </a:lnTo>
                    <a:lnTo>
                      <a:pt x="47556" y="82296"/>
                    </a:lnTo>
                    <a:lnTo>
                      <a:pt x="63818" y="32420"/>
                    </a:lnTo>
                    <a:lnTo>
                      <a:pt x="79795" y="82296"/>
                    </a:lnTo>
                    <a:lnTo>
                      <a:pt x="101730" y="82296"/>
                    </a:lnTo>
                    <a:lnTo>
                      <a:pt x="127824" y="0"/>
                    </a:lnTo>
                    <a:lnTo>
                      <a:pt x="104093" y="0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6" name="Vrije vorm 15">
                <a:extLst>
                  <a:ext uri="{FF2B5EF4-FFF2-40B4-BE49-F238E27FC236}">
                    <a16:creationId xmlns:a16="http://schemas.microsoft.com/office/drawing/2014/main" id="{66FCBB86-A066-9522-206A-0E73EC784548}"/>
                  </a:ext>
                </a:extLst>
              </p:cNvPr>
              <p:cNvSpPr/>
              <p:nvPr/>
            </p:nvSpPr>
            <p:spPr>
              <a:xfrm>
                <a:off x="499163" y="323001"/>
                <a:ext cx="91235" cy="85621"/>
              </a:xfrm>
              <a:custGeom>
                <a:avLst/>
                <a:gdLst>
                  <a:gd name="connsiteX0" fmla="*/ 78188 w 91235"/>
                  <a:gd name="connsiteY0" fmla="*/ 12377 h 85621"/>
                  <a:gd name="connsiteX1" fmla="*/ 63818 w 91235"/>
                  <a:gd name="connsiteY1" fmla="*/ 3325 h 85621"/>
                  <a:gd name="connsiteX2" fmla="*/ 45760 w 91235"/>
                  <a:gd name="connsiteY2" fmla="*/ 0 h 85621"/>
                  <a:gd name="connsiteX3" fmla="*/ 27512 w 91235"/>
                  <a:gd name="connsiteY3" fmla="*/ 3417 h 85621"/>
                  <a:gd name="connsiteX4" fmla="*/ 13047 w 91235"/>
                  <a:gd name="connsiteY4" fmla="*/ 12654 h 85621"/>
                  <a:gd name="connsiteX5" fmla="*/ 3498 w 91235"/>
                  <a:gd name="connsiteY5" fmla="*/ 26231 h 85621"/>
                  <a:gd name="connsiteX6" fmla="*/ 0 w 91235"/>
                  <a:gd name="connsiteY6" fmla="*/ 42857 h 85621"/>
                  <a:gd name="connsiteX7" fmla="*/ 0 w 91235"/>
                  <a:gd name="connsiteY7" fmla="*/ 43134 h 85621"/>
                  <a:gd name="connsiteX8" fmla="*/ 3498 w 91235"/>
                  <a:gd name="connsiteY8" fmla="*/ 59759 h 85621"/>
                  <a:gd name="connsiteX9" fmla="*/ 13047 w 91235"/>
                  <a:gd name="connsiteY9" fmla="*/ 73244 h 85621"/>
                  <a:gd name="connsiteX10" fmla="*/ 27418 w 91235"/>
                  <a:gd name="connsiteY10" fmla="*/ 82296 h 85621"/>
                  <a:gd name="connsiteX11" fmla="*/ 45476 w 91235"/>
                  <a:gd name="connsiteY11" fmla="*/ 85621 h 85621"/>
                  <a:gd name="connsiteX12" fmla="*/ 63723 w 91235"/>
                  <a:gd name="connsiteY12" fmla="*/ 82296 h 85621"/>
                  <a:gd name="connsiteX13" fmla="*/ 78188 w 91235"/>
                  <a:gd name="connsiteY13" fmla="*/ 73060 h 85621"/>
                  <a:gd name="connsiteX14" fmla="*/ 87737 w 91235"/>
                  <a:gd name="connsiteY14" fmla="*/ 59482 h 85621"/>
                  <a:gd name="connsiteX15" fmla="*/ 91235 w 91235"/>
                  <a:gd name="connsiteY15" fmla="*/ 42857 h 85621"/>
                  <a:gd name="connsiteX16" fmla="*/ 91235 w 91235"/>
                  <a:gd name="connsiteY16" fmla="*/ 42580 h 85621"/>
                  <a:gd name="connsiteX17" fmla="*/ 87737 w 91235"/>
                  <a:gd name="connsiteY17" fmla="*/ 25954 h 85621"/>
                  <a:gd name="connsiteX18" fmla="*/ 78188 w 91235"/>
                  <a:gd name="connsiteY18" fmla="*/ 12469 h 85621"/>
                  <a:gd name="connsiteX19" fmla="*/ 67599 w 91235"/>
                  <a:gd name="connsiteY19" fmla="*/ 43226 h 85621"/>
                  <a:gd name="connsiteX20" fmla="*/ 66087 w 91235"/>
                  <a:gd name="connsiteY20" fmla="*/ 51908 h 85621"/>
                  <a:gd name="connsiteX21" fmla="*/ 61738 w 91235"/>
                  <a:gd name="connsiteY21" fmla="*/ 59020 h 85621"/>
                  <a:gd name="connsiteX22" fmla="*/ 54930 w 91235"/>
                  <a:gd name="connsiteY22" fmla="*/ 63823 h 85621"/>
                  <a:gd name="connsiteX23" fmla="*/ 45760 w 91235"/>
                  <a:gd name="connsiteY23" fmla="*/ 65578 h 85621"/>
                  <a:gd name="connsiteX24" fmla="*/ 36683 w 91235"/>
                  <a:gd name="connsiteY24" fmla="*/ 63731 h 85621"/>
                  <a:gd name="connsiteX25" fmla="*/ 29687 w 91235"/>
                  <a:gd name="connsiteY25" fmla="*/ 58743 h 85621"/>
                  <a:gd name="connsiteX26" fmla="*/ 25149 w 91235"/>
                  <a:gd name="connsiteY26" fmla="*/ 51539 h 85621"/>
                  <a:gd name="connsiteX27" fmla="*/ 23542 w 91235"/>
                  <a:gd name="connsiteY27" fmla="*/ 42857 h 85621"/>
                  <a:gd name="connsiteX28" fmla="*/ 23542 w 91235"/>
                  <a:gd name="connsiteY28" fmla="*/ 42580 h 85621"/>
                  <a:gd name="connsiteX29" fmla="*/ 25054 w 91235"/>
                  <a:gd name="connsiteY29" fmla="*/ 33897 h 85621"/>
                  <a:gd name="connsiteX30" fmla="*/ 29403 w 91235"/>
                  <a:gd name="connsiteY30" fmla="*/ 26785 h 85621"/>
                  <a:gd name="connsiteX31" fmla="*/ 36211 w 91235"/>
                  <a:gd name="connsiteY31" fmla="*/ 21983 h 85621"/>
                  <a:gd name="connsiteX32" fmla="*/ 45381 w 91235"/>
                  <a:gd name="connsiteY32" fmla="*/ 20228 h 85621"/>
                  <a:gd name="connsiteX33" fmla="*/ 54363 w 91235"/>
                  <a:gd name="connsiteY33" fmla="*/ 22075 h 85621"/>
                  <a:gd name="connsiteX34" fmla="*/ 61454 w 91235"/>
                  <a:gd name="connsiteY34" fmla="*/ 27063 h 85621"/>
                  <a:gd name="connsiteX35" fmla="*/ 65992 w 91235"/>
                  <a:gd name="connsiteY35" fmla="*/ 34267 h 85621"/>
                  <a:gd name="connsiteX36" fmla="*/ 67599 w 91235"/>
                  <a:gd name="connsiteY36" fmla="*/ 42949 h 85621"/>
                  <a:gd name="connsiteX37" fmla="*/ 67599 w 91235"/>
                  <a:gd name="connsiteY37" fmla="*/ 43226 h 85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235" h="85621">
                    <a:moveTo>
                      <a:pt x="78188" y="12377"/>
                    </a:moveTo>
                    <a:cubicBezTo>
                      <a:pt x="74123" y="8497"/>
                      <a:pt x="69396" y="5542"/>
                      <a:pt x="63818" y="3325"/>
                    </a:cubicBezTo>
                    <a:cubicBezTo>
                      <a:pt x="58239" y="1108"/>
                      <a:pt x="52283" y="0"/>
                      <a:pt x="45760" y="0"/>
                    </a:cubicBezTo>
                    <a:cubicBezTo>
                      <a:pt x="39236" y="0"/>
                      <a:pt x="33091" y="1108"/>
                      <a:pt x="27512" y="3417"/>
                    </a:cubicBezTo>
                    <a:cubicBezTo>
                      <a:pt x="21934" y="5634"/>
                      <a:pt x="17113" y="8775"/>
                      <a:pt x="13047" y="12654"/>
                    </a:cubicBezTo>
                    <a:cubicBezTo>
                      <a:pt x="8982" y="16533"/>
                      <a:pt x="5767" y="21059"/>
                      <a:pt x="3498" y="26231"/>
                    </a:cubicBezTo>
                    <a:cubicBezTo>
                      <a:pt x="1229" y="31404"/>
                      <a:pt x="0" y="36945"/>
                      <a:pt x="0" y="42857"/>
                    </a:cubicBezTo>
                    <a:lnTo>
                      <a:pt x="0" y="43134"/>
                    </a:lnTo>
                    <a:cubicBezTo>
                      <a:pt x="0" y="49045"/>
                      <a:pt x="1135" y="54587"/>
                      <a:pt x="3498" y="59759"/>
                    </a:cubicBezTo>
                    <a:cubicBezTo>
                      <a:pt x="5767" y="64932"/>
                      <a:pt x="8982" y="69457"/>
                      <a:pt x="13047" y="73244"/>
                    </a:cubicBezTo>
                    <a:cubicBezTo>
                      <a:pt x="17113" y="77124"/>
                      <a:pt x="21840" y="80079"/>
                      <a:pt x="27418" y="82296"/>
                    </a:cubicBezTo>
                    <a:cubicBezTo>
                      <a:pt x="32996" y="84513"/>
                      <a:pt x="38952" y="85621"/>
                      <a:pt x="45476" y="85621"/>
                    </a:cubicBezTo>
                    <a:cubicBezTo>
                      <a:pt x="51999" y="85621"/>
                      <a:pt x="58145" y="84513"/>
                      <a:pt x="63723" y="82296"/>
                    </a:cubicBezTo>
                    <a:cubicBezTo>
                      <a:pt x="69301" y="80079"/>
                      <a:pt x="74123" y="76939"/>
                      <a:pt x="78188" y="73060"/>
                    </a:cubicBezTo>
                    <a:cubicBezTo>
                      <a:pt x="82254" y="69180"/>
                      <a:pt x="85468" y="64655"/>
                      <a:pt x="87737" y="59482"/>
                    </a:cubicBezTo>
                    <a:cubicBezTo>
                      <a:pt x="90006" y="54310"/>
                      <a:pt x="91235" y="48768"/>
                      <a:pt x="91235" y="42857"/>
                    </a:cubicBezTo>
                    <a:lnTo>
                      <a:pt x="91235" y="42580"/>
                    </a:lnTo>
                    <a:cubicBezTo>
                      <a:pt x="91235" y="36668"/>
                      <a:pt x="90101" y="31127"/>
                      <a:pt x="87737" y="25954"/>
                    </a:cubicBezTo>
                    <a:cubicBezTo>
                      <a:pt x="85468" y="20782"/>
                      <a:pt x="82254" y="16256"/>
                      <a:pt x="78188" y="12469"/>
                    </a:cubicBezTo>
                    <a:moveTo>
                      <a:pt x="67599" y="43226"/>
                    </a:moveTo>
                    <a:cubicBezTo>
                      <a:pt x="67599" y="46274"/>
                      <a:pt x="67127" y="49230"/>
                      <a:pt x="66087" y="51908"/>
                    </a:cubicBezTo>
                    <a:cubicBezTo>
                      <a:pt x="65141" y="54587"/>
                      <a:pt x="63628" y="56988"/>
                      <a:pt x="61738" y="59020"/>
                    </a:cubicBezTo>
                    <a:cubicBezTo>
                      <a:pt x="59847" y="61052"/>
                      <a:pt x="57578" y="62715"/>
                      <a:pt x="54930" y="63823"/>
                    </a:cubicBezTo>
                    <a:cubicBezTo>
                      <a:pt x="52283" y="65024"/>
                      <a:pt x="49163" y="65578"/>
                      <a:pt x="45760" y="65578"/>
                    </a:cubicBezTo>
                    <a:cubicBezTo>
                      <a:pt x="42356" y="65578"/>
                      <a:pt x="39425" y="64932"/>
                      <a:pt x="36683" y="63731"/>
                    </a:cubicBezTo>
                    <a:cubicBezTo>
                      <a:pt x="34036" y="62530"/>
                      <a:pt x="31672" y="60868"/>
                      <a:pt x="29687" y="58743"/>
                    </a:cubicBezTo>
                    <a:cubicBezTo>
                      <a:pt x="27702" y="56619"/>
                      <a:pt x="26189" y="54217"/>
                      <a:pt x="25149" y="51539"/>
                    </a:cubicBezTo>
                    <a:cubicBezTo>
                      <a:pt x="24109" y="48860"/>
                      <a:pt x="23542" y="45905"/>
                      <a:pt x="23542" y="42857"/>
                    </a:cubicBezTo>
                    <a:lnTo>
                      <a:pt x="23542" y="42580"/>
                    </a:lnTo>
                    <a:cubicBezTo>
                      <a:pt x="23542" y="39532"/>
                      <a:pt x="24014" y="36576"/>
                      <a:pt x="25054" y="33897"/>
                    </a:cubicBezTo>
                    <a:cubicBezTo>
                      <a:pt x="26000" y="31219"/>
                      <a:pt x="27512" y="28817"/>
                      <a:pt x="29403" y="26785"/>
                    </a:cubicBezTo>
                    <a:cubicBezTo>
                      <a:pt x="31294" y="24753"/>
                      <a:pt x="33563" y="23091"/>
                      <a:pt x="36211" y="21983"/>
                    </a:cubicBezTo>
                    <a:cubicBezTo>
                      <a:pt x="38858" y="20782"/>
                      <a:pt x="41978" y="20228"/>
                      <a:pt x="45381" y="20228"/>
                    </a:cubicBezTo>
                    <a:cubicBezTo>
                      <a:pt x="48596" y="20228"/>
                      <a:pt x="51621" y="20874"/>
                      <a:pt x="54363" y="22075"/>
                    </a:cubicBezTo>
                    <a:cubicBezTo>
                      <a:pt x="57105" y="23276"/>
                      <a:pt x="59468" y="24938"/>
                      <a:pt x="61454" y="27063"/>
                    </a:cubicBezTo>
                    <a:cubicBezTo>
                      <a:pt x="63439" y="29187"/>
                      <a:pt x="64952" y="31588"/>
                      <a:pt x="65992" y="34267"/>
                    </a:cubicBezTo>
                    <a:cubicBezTo>
                      <a:pt x="67032" y="36945"/>
                      <a:pt x="67599" y="39901"/>
                      <a:pt x="67599" y="42949"/>
                    </a:cubicBezTo>
                    <a:lnTo>
                      <a:pt x="67599" y="43226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7" name="Graphic 28">
              <a:extLst>
                <a:ext uri="{FF2B5EF4-FFF2-40B4-BE49-F238E27FC236}">
                  <a16:creationId xmlns:a16="http://schemas.microsoft.com/office/drawing/2014/main" id="{5B45E791-C850-24C3-1E6D-C8CD94760C79}"/>
                </a:ext>
              </a:extLst>
            </p:cNvPr>
            <p:cNvGrpSpPr/>
            <p:nvPr userDrawn="1"/>
          </p:nvGrpSpPr>
          <p:grpSpPr>
            <a:xfrm>
              <a:off x="8024882" y="4762165"/>
              <a:ext cx="208338" cy="180000"/>
              <a:chOff x="109924" y="244676"/>
              <a:chExt cx="233052" cy="201352"/>
            </a:xfrm>
            <a:solidFill>
              <a:srgbClr val="00AAEA"/>
            </a:solidFill>
          </p:grpSpPr>
          <p:sp>
            <p:nvSpPr>
              <p:cNvPr id="8" name="Vrije vorm 7">
                <a:extLst>
                  <a:ext uri="{FF2B5EF4-FFF2-40B4-BE49-F238E27FC236}">
                    <a16:creationId xmlns:a16="http://schemas.microsoft.com/office/drawing/2014/main" id="{F1BB1AD6-B67D-EF62-21D8-053BA2BB0D6C}"/>
                  </a:ext>
                </a:extLst>
              </p:cNvPr>
              <p:cNvSpPr/>
              <p:nvPr/>
            </p:nvSpPr>
            <p:spPr>
              <a:xfrm>
                <a:off x="238126" y="244676"/>
                <a:ext cx="104849" cy="201352"/>
              </a:xfrm>
              <a:custGeom>
                <a:avLst/>
                <a:gdLst>
                  <a:gd name="connsiteX0" fmla="*/ 39236 w 104849"/>
                  <a:gd name="connsiteY0" fmla="*/ 117302 h 201352"/>
                  <a:gd name="connsiteX1" fmla="*/ 14843 w 104849"/>
                  <a:gd name="connsiteY1" fmla="*/ 172443 h 201352"/>
                  <a:gd name="connsiteX2" fmla="*/ 49636 w 104849"/>
                  <a:gd name="connsiteY2" fmla="*/ 201353 h 201352"/>
                  <a:gd name="connsiteX3" fmla="*/ 104850 w 104849"/>
                  <a:gd name="connsiteY3" fmla="*/ 104556 h 201352"/>
                  <a:gd name="connsiteX4" fmla="*/ 34320 w 104849"/>
                  <a:gd name="connsiteY4" fmla="*/ 0 h 201352"/>
                  <a:gd name="connsiteX5" fmla="*/ 0 w 104849"/>
                  <a:gd name="connsiteY5" fmla="*/ 51539 h 201352"/>
                  <a:gd name="connsiteX6" fmla="*/ 39236 w 104849"/>
                  <a:gd name="connsiteY6" fmla="*/ 117394 h 201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849" h="201352">
                    <a:moveTo>
                      <a:pt x="39236" y="117302"/>
                    </a:moveTo>
                    <a:cubicBezTo>
                      <a:pt x="39236" y="139007"/>
                      <a:pt x="29876" y="158588"/>
                      <a:pt x="14843" y="172443"/>
                    </a:cubicBezTo>
                    <a:lnTo>
                      <a:pt x="49636" y="201353"/>
                    </a:lnTo>
                    <a:cubicBezTo>
                      <a:pt x="82821" y="181310"/>
                      <a:pt x="104850" y="145473"/>
                      <a:pt x="104850" y="104556"/>
                    </a:cubicBezTo>
                    <a:cubicBezTo>
                      <a:pt x="104850" y="57635"/>
                      <a:pt x="75825" y="17364"/>
                      <a:pt x="34320" y="0"/>
                    </a:cubicBezTo>
                    <a:lnTo>
                      <a:pt x="0" y="51539"/>
                    </a:lnTo>
                    <a:cubicBezTo>
                      <a:pt x="23447" y="64562"/>
                      <a:pt x="39236" y="89131"/>
                      <a:pt x="39236" y="117394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0" name="Vrije vorm 9">
                <a:extLst>
                  <a:ext uri="{FF2B5EF4-FFF2-40B4-BE49-F238E27FC236}">
                    <a16:creationId xmlns:a16="http://schemas.microsoft.com/office/drawing/2014/main" id="{549F45A8-4FB0-80B0-BC18-262929F5AA5D}"/>
                  </a:ext>
                </a:extLst>
              </p:cNvPr>
              <p:cNvSpPr/>
              <p:nvPr/>
            </p:nvSpPr>
            <p:spPr>
              <a:xfrm>
                <a:off x="109924" y="305636"/>
                <a:ext cx="81591" cy="127000"/>
              </a:xfrm>
              <a:custGeom>
                <a:avLst/>
                <a:gdLst>
                  <a:gd name="connsiteX0" fmla="*/ 8887 w 81591"/>
                  <a:gd name="connsiteY0" fmla="*/ 0 h 127000"/>
                  <a:gd name="connsiteX1" fmla="*/ 0 w 81591"/>
                  <a:gd name="connsiteY1" fmla="*/ 43596 h 127000"/>
                  <a:gd name="connsiteX2" fmla="*/ 37251 w 81591"/>
                  <a:gd name="connsiteY2" fmla="*/ 127000 h 127000"/>
                  <a:gd name="connsiteX3" fmla="*/ 81592 w 81591"/>
                  <a:gd name="connsiteY3" fmla="*/ 60498 h 127000"/>
                  <a:gd name="connsiteX4" fmla="*/ 8887 w 81591"/>
                  <a:gd name="connsiteY4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591" h="127000">
                    <a:moveTo>
                      <a:pt x="8887" y="0"/>
                    </a:moveTo>
                    <a:cubicBezTo>
                      <a:pt x="3120" y="13485"/>
                      <a:pt x="0" y="28171"/>
                      <a:pt x="0" y="43596"/>
                    </a:cubicBezTo>
                    <a:cubicBezTo>
                      <a:pt x="0" y="76569"/>
                      <a:pt x="14371" y="106218"/>
                      <a:pt x="37251" y="127000"/>
                    </a:cubicBezTo>
                    <a:lnTo>
                      <a:pt x="81592" y="60498"/>
                    </a:lnTo>
                    <a:lnTo>
                      <a:pt x="8887" y="0"/>
                    </a:lnTo>
                    <a:close/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1" name="Vrije vorm 10">
                <a:extLst>
                  <a:ext uri="{FF2B5EF4-FFF2-40B4-BE49-F238E27FC236}">
                    <a16:creationId xmlns:a16="http://schemas.microsoft.com/office/drawing/2014/main" id="{04892F2D-4EBC-D44A-5F5F-C0DB04EC3F75}"/>
                  </a:ext>
                </a:extLst>
              </p:cNvPr>
              <p:cNvSpPr/>
              <p:nvPr/>
            </p:nvSpPr>
            <p:spPr>
              <a:xfrm>
                <a:off x="191610" y="328543"/>
                <a:ext cx="45854" cy="66501"/>
              </a:xfrm>
              <a:custGeom>
                <a:avLst/>
                <a:gdLst>
                  <a:gd name="connsiteX0" fmla="*/ 24960 w 45854"/>
                  <a:gd name="connsiteY0" fmla="*/ 0 h 66501"/>
                  <a:gd name="connsiteX1" fmla="*/ 0 w 45854"/>
                  <a:gd name="connsiteY1" fmla="*/ 37500 h 66501"/>
                  <a:gd name="connsiteX2" fmla="*/ 34887 w 45854"/>
                  <a:gd name="connsiteY2" fmla="*/ 66502 h 66501"/>
                  <a:gd name="connsiteX3" fmla="*/ 45854 w 45854"/>
                  <a:gd name="connsiteY3" fmla="*/ 37500 h 66501"/>
                  <a:gd name="connsiteX4" fmla="*/ 25054 w 45854"/>
                  <a:gd name="connsiteY4" fmla="*/ 0 h 66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54" h="66501">
                    <a:moveTo>
                      <a:pt x="24960" y="0"/>
                    </a:moveTo>
                    <a:lnTo>
                      <a:pt x="0" y="37500"/>
                    </a:lnTo>
                    <a:lnTo>
                      <a:pt x="34887" y="66502"/>
                    </a:lnTo>
                    <a:cubicBezTo>
                      <a:pt x="41694" y="58651"/>
                      <a:pt x="45854" y="48583"/>
                      <a:pt x="45854" y="37500"/>
                    </a:cubicBezTo>
                    <a:cubicBezTo>
                      <a:pt x="45854" y="21798"/>
                      <a:pt x="37534" y="7943"/>
                      <a:pt x="25054" y="0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17" name="Tijdelijke aanduiding voor voettekst 21">
            <a:extLst>
              <a:ext uri="{FF2B5EF4-FFF2-40B4-BE49-F238E27FC236}">
                <a16:creationId xmlns:a16="http://schemas.microsoft.com/office/drawing/2014/main" id="{14204C5B-4538-B02B-B622-5D53F69328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450" y="4895999"/>
            <a:ext cx="431264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 b="0" i="0">
                <a:solidFill>
                  <a:schemeClr val="tx1"/>
                </a:solidFill>
                <a:latin typeface="Montserrat Light" pitchFamily="2" charset="77"/>
              </a:defRPr>
            </a:lvl1pPr>
          </a:lstStyle>
          <a:p>
            <a:r>
              <a:rPr lang="nl-NL" dirty="0"/>
              <a:t>Titel presentatie _ naam spreker  xx.xx.2023 (Vul in via 'Invoegen -&gt; Koptekst en voettekst -&gt; Voettekst)</a:t>
            </a:r>
          </a:p>
        </p:txBody>
      </p:sp>
    </p:spTree>
    <p:extLst>
      <p:ext uri="{BB962C8B-B14F-4D97-AF65-F5344CB8AC3E}">
        <p14:creationId xmlns:p14="http://schemas.microsoft.com/office/powerpoint/2010/main" val="32277758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slide met 1 smalle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1" name="Rechte verbindingslijn 30">
            <a:extLst>
              <a:ext uri="{FF2B5EF4-FFF2-40B4-BE49-F238E27FC236}">
                <a16:creationId xmlns:a16="http://schemas.microsoft.com/office/drawing/2014/main" id="{BFC78C62-9203-6E26-1C6C-A95DF2775152}"/>
              </a:ext>
            </a:extLst>
          </p:cNvPr>
          <p:cNvCxnSpPr>
            <a:cxnSpLocks/>
          </p:cNvCxnSpPr>
          <p:nvPr userDrawn="1"/>
        </p:nvCxnSpPr>
        <p:spPr>
          <a:xfrm>
            <a:off x="2646000" y="1480032"/>
            <a:ext cx="968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ijdelijke aanduiding voor tekst 23">
            <a:extLst>
              <a:ext uri="{FF2B5EF4-FFF2-40B4-BE49-F238E27FC236}">
                <a16:creationId xmlns:a16="http://schemas.microsoft.com/office/drawing/2014/main" id="{2579BB5C-DDCC-C03C-EBAD-EDC10CB131F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646000" y="1657792"/>
            <a:ext cx="5738400" cy="2917808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SzPct val="80000"/>
              <a:buNone/>
              <a:tabLst/>
              <a:defRPr sz="1600" b="0" i="0">
                <a:latin typeface="Montserrat" pitchFamily="2" charset="77"/>
              </a:defRPr>
            </a:lvl1pPr>
            <a:lvl2pPr marL="355600" indent="0">
              <a:buSzPct val="80000"/>
              <a:buNone/>
              <a:tabLst/>
              <a:defRPr sz="1600" b="0" i="0">
                <a:latin typeface="Montserrat" pitchFamily="2" charset="77"/>
              </a:defRPr>
            </a:lvl2pPr>
            <a:lvl3pPr marL="712788" indent="0">
              <a:buSzPct val="80000"/>
              <a:buNone/>
              <a:tabLst/>
              <a:defRPr sz="1600" b="0" i="0">
                <a:latin typeface="Montserrat" pitchFamily="2" charset="77"/>
              </a:defRPr>
            </a:lvl3pPr>
            <a:lvl4pPr marL="1068387" indent="0">
              <a:buSzPct val="80000"/>
              <a:buNone/>
              <a:tabLst/>
              <a:defRPr sz="1600" b="0" i="0">
                <a:latin typeface="Montserrat" pitchFamily="2" charset="77"/>
              </a:defRPr>
            </a:lvl4pPr>
            <a:lvl5pPr marL="1425575" indent="0">
              <a:buSzPct val="80000"/>
              <a:buNone/>
              <a:tabLst/>
              <a:defRPr sz="1600" b="0" i="0">
                <a:latin typeface="Montserrat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9" name="Tijdelijke aanduiding voor tekst 38">
            <a:extLst>
              <a:ext uri="{FF2B5EF4-FFF2-40B4-BE49-F238E27FC236}">
                <a16:creationId xmlns:a16="http://schemas.microsoft.com/office/drawing/2014/main" id="{3256F439-E390-FEC5-A2CA-2A74F95EA22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047345" y="4474034"/>
            <a:ext cx="1220367" cy="101566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>
                <a:latin typeface="Montserrat" pitchFamily="2" charset="77"/>
              </a:defRPr>
            </a:lvl1pPr>
            <a:lvl2pPr marL="457200" indent="0">
              <a:buNone/>
              <a:defRPr sz="700">
                <a:latin typeface="Montserrat" pitchFamily="2" charset="77"/>
              </a:defRPr>
            </a:lvl2pPr>
            <a:lvl3pPr marL="914400" indent="0">
              <a:buNone/>
              <a:defRPr sz="700">
                <a:latin typeface="Montserrat" pitchFamily="2" charset="77"/>
              </a:defRPr>
            </a:lvl3pPr>
            <a:lvl4pPr marL="1371600" indent="0">
              <a:buNone/>
              <a:defRPr sz="700">
                <a:latin typeface="Montserrat" pitchFamily="2" charset="77"/>
              </a:defRPr>
            </a:lvl4pPr>
            <a:lvl5pPr marL="1828800" indent="0">
              <a:buNone/>
              <a:defRPr sz="700">
                <a:latin typeface="Montserrat" pitchFamily="2" charset="77"/>
              </a:defRPr>
            </a:lvl5pPr>
          </a:lstStyle>
          <a:p>
            <a:r>
              <a:rPr lang="nl-NL" dirty="0">
                <a:effectLst/>
                <a:latin typeface="Montserrat" pitchFamily="2" charset="77"/>
              </a:rPr>
              <a:t>FOTO BIJSCHRIFTJE KORT</a:t>
            </a:r>
          </a:p>
        </p:txBody>
      </p:sp>
      <p:sp>
        <p:nvSpPr>
          <p:cNvPr id="7" name="Graphic 5">
            <a:extLst>
              <a:ext uri="{FF2B5EF4-FFF2-40B4-BE49-F238E27FC236}">
                <a16:creationId xmlns:a16="http://schemas.microsoft.com/office/drawing/2014/main" id="{B8FA9FEB-186C-A13E-09CE-E39EB6775E6F}"/>
              </a:ext>
            </a:extLst>
          </p:cNvPr>
          <p:cNvSpPr/>
          <p:nvPr/>
        </p:nvSpPr>
        <p:spPr>
          <a:xfrm>
            <a:off x="1038860" y="4206403"/>
            <a:ext cx="1228852" cy="150338"/>
          </a:xfrm>
          <a:custGeom>
            <a:avLst/>
            <a:gdLst>
              <a:gd name="connsiteX0" fmla="*/ 876299 w 927100"/>
              <a:gd name="connsiteY0" fmla="*/ 74228 h 145766"/>
              <a:gd name="connsiteX1" fmla="*/ 927100 w 927100"/>
              <a:gd name="connsiteY1" fmla="*/ 0 h 145766"/>
              <a:gd name="connsiteX2" fmla="*/ 927100 w 927100"/>
              <a:gd name="connsiteY2" fmla="*/ 145766 h 145766"/>
              <a:gd name="connsiteX3" fmla="*/ 0 w 927100"/>
              <a:gd name="connsiteY3" fmla="*/ 145766 h 145766"/>
              <a:gd name="connsiteX0" fmla="*/ 1150619 w 1201420"/>
              <a:gd name="connsiteY0" fmla="*/ 74228 h 150338"/>
              <a:gd name="connsiteX1" fmla="*/ 1201420 w 1201420"/>
              <a:gd name="connsiteY1" fmla="*/ 0 h 150338"/>
              <a:gd name="connsiteX2" fmla="*/ 1201420 w 1201420"/>
              <a:gd name="connsiteY2" fmla="*/ 145766 h 150338"/>
              <a:gd name="connsiteX3" fmla="*/ 0 w 1201420"/>
              <a:gd name="connsiteY3" fmla="*/ 150338 h 150338"/>
              <a:gd name="connsiteX0" fmla="*/ 1178051 w 1228852"/>
              <a:gd name="connsiteY0" fmla="*/ 74228 h 150338"/>
              <a:gd name="connsiteX1" fmla="*/ 1228852 w 1228852"/>
              <a:gd name="connsiteY1" fmla="*/ 0 h 150338"/>
              <a:gd name="connsiteX2" fmla="*/ 1228852 w 1228852"/>
              <a:gd name="connsiteY2" fmla="*/ 145766 h 150338"/>
              <a:gd name="connsiteX3" fmla="*/ 0 w 1228852"/>
              <a:gd name="connsiteY3" fmla="*/ 150338 h 150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28852" h="150338">
                <a:moveTo>
                  <a:pt x="1178051" y="74228"/>
                </a:moveTo>
                <a:lnTo>
                  <a:pt x="1228852" y="0"/>
                </a:lnTo>
                <a:lnTo>
                  <a:pt x="1228852" y="145766"/>
                </a:lnTo>
                <a:lnTo>
                  <a:pt x="0" y="150338"/>
                </a:lnTo>
              </a:path>
            </a:pathLst>
          </a:custGeom>
          <a:noFill/>
          <a:ln w="4714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" name="Tijdelijke aanduiding voor afbeelding 26">
            <a:extLst>
              <a:ext uri="{FF2B5EF4-FFF2-40B4-BE49-F238E27FC236}">
                <a16:creationId xmlns:a16="http://schemas.microsoft.com/office/drawing/2014/main" id="{3710F793-FB6F-4C1F-0464-2E5E5BD25949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2267712" cy="4399200"/>
          </a:xfrm>
          <a:custGeom>
            <a:avLst/>
            <a:gdLst>
              <a:gd name="connsiteX0" fmla="*/ 0 w 2267712"/>
              <a:gd name="connsiteY0" fmla="*/ 0 h 4399200"/>
              <a:gd name="connsiteX1" fmla="*/ 2267712 w 2267712"/>
              <a:gd name="connsiteY1" fmla="*/ 0 h 4399200"/>
              <a:gd name="connsiteX2" fmla="*/ 2267712 w 2267712"/>
              <a:gd name="connsiteY2" fmla="*/ 4003292 h 4399200"/>
              <a:gd name="connsiteX3" fmla="*/ 22405 w 2267712"/>
              <a:gd name="connsiteY3" fmla="*/ 4399200 h 4399200"/>
              <a:gd name="connsiteX4" fmla="*/ 0 w 2267712"/>
              <a:gd name="connsiteY4" fmla="*/ 4399200 h 439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67712" h="4399200">
                <a:moveTo>
                  <a:pt x="0" y="0"/>
                </a:moveTo>
                <a:lnTo>
                  <a:pt x="2267712" y="0"/>
                </a:lnTo>
                <a:lnTo>
                  <a:pt x="2267712" y="4003292"/>
                </a:lnTo>
                <a:lnTo>
                  <a:pt x="22405" y="4399200"/>
                </a:lnTo>
                <a:lnTo>
                  <a:pt x="0" y="439920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nl-NL" dirty="0"/>
              <a:t>Plaats een afbeelding in dit kader via Invoegen -&gt; Open mediabank (helemaal rechtsboven).</a:t>
            </a:r>
            <a:br>
              <a:rPr lang="nl-NL" dirty="0"/>
            </a:br>
            <a:r>
              <a:rPr lang="nl-NL" dirty="0"/>
              <a:t>Of via Invoegen -&gt; afbeelding (kan ook via pictogram in het kader)</a:t>
            </a:r>
            <a:br>
              <a:rPr lang="nl-NL" dirty="0"/>
            </a:br>
            <a:r>
              <a:rPr lang="nl-NL" dirty="0"/>
              <a:t>Via Afbeeldingsindeling -&gt; bijsnijden kun je de positie wijzigen </a:t>
            </a:r>
            <a:br>
              <a:rPr lang="nl-NL" dirty="0"/>
            </a:br>
            <a:r>
              <a:rPr lang="nl-NL" dirty="0"/>
              <a:t>Deze knoppen vind je in het lint bovenaan je scherm. </a:t>
            </a:r>
            <a:br>
              <a:rPr lang="nl-NL" dirty="0"/>
            </a:br>
            <a:r>
              <a:rPr lang="nl-NL" dirty="0"/>
              <a:t>Afbeelding wijzigen? Knip eerst de huidige afbeelding!</a:t>
            </a:r>
          </a:p>
        </p:txBody>
      </p:sp>
      <p:sp>
        <p:nvSpPr>
          <p:cNvPr id="5" name="Titel 13">
            <a:extLst>
              <a:ext uri="{FF2B5EF4-FFF2-40B4-BE49-F238E27FC236}">
                <a16:creationId xmlns:a16="http://schemas.microsoft.com/office/drawing/2014/main" id="{C3F41186-3F96-01FF-E742-C6A05A39F4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46000" y="634005"/>
            <a:ext cx="5738400" cy="703388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90000"/>
              </a:lnSpc>
              <a:spcAft>
                <a:spcPts val="0"/>
              </a:spcAft>
              <a:defRPr sz="2700" b="0" i="0">
                <a:latin typeface="Montserrat Light" pitchFamily="2" charset="77"/>
              </a:defRPr>
            </a:lvl1pPr>
          </a:lstStyle>
          <a:p>
            <a:r>
              <a:rPr lang="nl-NL" dirty="0"/>
              <a:t>Titel tekstslide</a:t>
            </a:r>
            <a:br>
              <a:rPr lang="nl-NL" dirty="0"/>
            </a:br>
            <a:r>
              <a:rPr lang="nl-NL" dirty="0">
                <a:effectLst/>
                <a:latin typeface="Montserrat Light" pitchFamily="2" charset="77"/>
              </a:rPr>
              <a:t>met een foto</a:t>
            </a:r>
            <a:endParaRPr lang="nl-NL" dirty="0"/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271AA6CF-B8A6-960B-D196-A81FA17DFDAA}"/>
              </a:ext>
            </a:extLst>
          </p:cNvPr>
          <p:cNvGrpSpPr/>
          <p:nvPr userDrawn="1"/>
        </p:nvGrpSpPr>
        <p:grpSpPr>
          <a:xfrm>
            <a:off x="8024882" y="4857232"/>
            <a:ext cx="760667" cy="180000"/>
            <a:chOff x="8024882" y="4762165"/>
            <a:chExt cx="760667" cy="180000"/>
          </a:xfrm>
        </p:grpSpPr>
        <p:grpSp>
          <p:nvGrpSpPr>
            <p:cNvPr id="4" name="Graphic 28">
              <a:extLst>
                <a:ext uri="{FF2B5EF4-FFF2-40B4-BE49-F238E27FC236}">
                  <a16:creationId xmlns:a16="http://schemas.microsoft.com/office/drawing/2014/main" id="{27F9DBB5-1EEE-4C76-DC0E-707F1C210BDF}"/>
                </a:ext>
              </a:extLst>
            </p:cNvPr>
            <p:cNvGrpSpPr/>
            <p:nvPr userDrawn="1"/>
          </p:nvGrpSpPr>
          <p:grpSpPr>
            <a:xfrm>
              <a:off x="8292974" y="4811047"/>
              <a:ext cx="492575" cy="97679"/>
              <a:chOff x="409818" y="299356"/>
              <a:chExt cx="551005" cy="109266"/>
            </a:xfrm>
            <a:solidFill>
              <a:srgbClr val="60574F"/>
            </a:solidFill>
          </p:grpSpPr>
          <p:sp>
            <p:nvSpPr>
              <p:cNvPr id="12" name="Vrije vorm 11">
                <a:extLst>
                  <a:ext uri="{FF2B5EF4-FFF2-40B4-BE49-F238E27FC236}">
                    <a16:creationId xmlns:a16="http://schemas.microsoft.com/office/drawing/2014/main" id="{B96A504B-387C-BC37-9B05-0BCB55D88DDF}"/>
                  </a:ext>
                </a:extLst>
              </p:cNvPr>
              <p:cNvSpPr/>
              <p:nvPr/>
            </p:nvSpPr>
            <p:spPr>
              <a:xfrm>
                <a:off x="409818" y="299356"/>
                <a:ext cx="75068" cy="107511"/>
              </a:xfrm>
              <a:custGeom>
                <a:avLst/>
                <a:gdLst>
                  <a:gd name="connsiteX0" fmla="*/ 1891 w 75068"/>
                  <a:gd name="connsiteY0" fmla="*/ 20782 h 107511"/>
                  <a:gd name="connsiteX1" fmla="*/ 43963 w 75068"/>
                  <a:gd name="connsiteY1" fmla="*/ 20782 h 107511"/>
                  <a:gd name="connsiteX2" fmla="*/ 0 w 75068"/>
                  <a:gd name="connsiteY2" fmla="*/ 89500 h 107511"/>
                  <a:gd name="connsiteX3" fmla="*/ 0 w 75068"/>
                  <a:gd name="connsiteY3" fmla="*/ 107511 h 107511"/>
                  <a:gd name="connsiteX4" fmla="*/ 75068 w 75068"/>
                  <a:gd name="connsiteY4" fmla="*/ 107511 h 107511"/>
                  <a:gd name="connsiteX5" fmla="*/ 75068 w 75068"/>
                  <a:gd name="connsiteY5" fmla="*/ 86822 h 107511"/>
                  <a:gd name="connsiteX6" fmla="*/ 31105 w 75068"/>
                  <a:gd name="connsiteY6" fmla="*/ 86822 h 107511"/>
                  <a:gd name="connsiteX7" fmla="*/ 75068 w 75068"/>
                  <a:gd name="connsiteY7" fmla="*/ 18011 h 107511"/>
                  <a:gd name="connsiteX8" fmla="*/ 75068 w 75068"/>
                  <a:gd name="connsiteY8" fmla="*/ 0 h 107511"/>
                  <a:gd name="connsiteX9" fmla="*/ 1891 w 75068"/>
                  <a:gd name="connsiteY9" fmla="*/ 0 h 107511"/>
                  <a:gd name="connsiteX10" fmla="*/ 1891 w 75068"/>
                  <a:gd name="connsiteY10" fmla="*/ 20782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68" h="107511">
                    <a:moveTo>
                      <a:pt x="1891" y="20782"/>
                    </a:moveTo>
                    <a:lnTo>
                      <a:pt x="43963" y="20782"/>
                    </a:lnTo>
                    <a:lnTo>
                      <a:pt x="0" y="89500"/>
                    </a:lnTo>
                    <a:lnTo>
                      <a:pt x="0" y="107511"/>
                    </a:lnTo>
                    <a:lnTo>
                      <a:pt x="75068" y="107511"/>
                    </a:lnTo>
                    <a:lnTo>
                      <a:pt x="75068" y="86822"/>
                    </a:lnTo>
                    <a:lnTo>
                      <a:pt x="31105" y="86822"/>
                    </a:lnTo>
                    <a:lnTo>
                      <a:pt x="75068" y="18011"/>
                    </a:lnTo>
                    <a:lnTo>
                      <a:pt x="75068" y="0"/>
                    </a:lnTo>
                    <a:lnTo>
                      <a:pt x="1891" y="0"/>
                    </a:lnTo>
                    <a:lnTo>
                      <a:pt x="1891" y="20782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" name="Vrije vorm 12">
                <a:extLst>
                  <a:ext uri="{FF2B5EF4-FFF2-40B4-BE49-F238E27FC236}">
                    <a16:creationId xmlns:a16="http://schemas.microsoft.com/office/drawing/2014/main" id="{2DE0D98D-E7FF-A8C4-75FE-D4398AD9A467}"/>
                  </a:ext>
                </a:extLst>
              </p:cNvPr>
              <p:cNvSpPr/>
              <p:nvPr/>
            </p:nvSpPr>
            <p:spPr>
              <a:xfrm>
                <a:off x="607605" y="323001"/>
                <a:ext cx="77148" cy="83866"/>
              </a:xfrm>
              <a:custGeom>
                <a:avLst/>
                <a:gdLst>
                  <a:gd name="connsiteX0" fmla="*/ 48596 w 77148"/>
                  <a:gd name="connsiteY0" fmla="*/ 0 h 83866"/>
                  <a:gd name="connsiteX1" fmla="*/ 40370 w 77148"/>
                  <a:gd name="connsiteY1" fmla="*/ 1108 h 83866"/>
                  <a:gd name="connsiteX2" fmla="*/ 33752 w 77148"/>
                  <a:gd name="connsiteY2" fmla="*/ 4064 h 83866"/>
                  <a:gd name="connsiteX3" fmla="*/ 28363 w 77148"/>
                  <a:gd name="connsiteY3" fmla="*/ 8313 h 83866"/>
                  <a:gd name="connsiteX4" fmla="*/ 23920 w 77148"/>
                  <a:gd name="connsiteY4" fmla="*/ 13300 h 83866"/>
                  <a:gd name="connsiteX5" fmla="*/ 23920 w 77148"/>
                  <a:gd name="connsiteY5" fmla="*/ 1570 h 83866"/>
                  <a:gd name="connsiteX6" fmla="*/ 0 w 77148"/>
                  <a:gd name="connsiteY6" fmla="*/ 1570 h 83866"/>
                  <a:gd name="connsiteX7" fmla="*/ 0 w 77148"/>
                  <a:gd name="connsiteY7" fmla="*/ 83866 h 83866"/>
                  <a:gd name="connsiteX8" fmla="*/ 23920 w 77148"/>
                  <a:gd name="connsiteY8" fmla="*/ 83866 h 83866"/>
                  <a:gd name="connsiteX9" fmla="*/ 23920 w 77148"/>
                  <a:gd name="connsiteY9" fmla="*/ 38054 h 83866"/>
                  <a:gd name="connsiteX10" fmla="*/ 27891 w 77148"/>
                  <a:gd name="connsiteY10" fmla="*/ 25585 h 83866"/>
                  <a:gd name="connsiteX11" fmla="*/ 38763 w 77148"/>
                  <a:gd name="connsiteY11" fmla="*/ 21336 h 83866"/>
                  <a:gd name="connsiteX12" fmla="*/ 49447 w 77148"/>
                  <a:gd name="connsiteY12" fmla="*/ 25585 h 83866"/>
                  <a:gd name="connsiteX13" fmla="*/ 53229 w 77148"/>
                  <a:gd name="connsiteY13" fmla="*/ 38054 h 83866"/>
                  <a:gd name="connsiteX14" fmla="*/ 53229 w 77148"/>
                  <a:gd name="connsiteY14" fmla="*/ 83866 h 83866"/>
                  <a:gd name="connsiteX15" fmla="*/ 77148 w 77148"/>
                  <a:gd name="connsiteY15" fmla="*/ 83866 h 83866"/>
                  <a:gd name="connsiteX16" fmla="*/ 77148 w 77148"/>
                  <a:gd name="connsiteY16" fmla="*/ 30572 h 83866"/>
                  <a:gd name="connsiteX17" fmla="*/ 69679 w 77148"/>
                  <a:gd name="connsiteY17" fmla="*/ 8128 h 83866"/>
                  <a:gd name="connsiteX18" fmla="*/ 48501 w 77148"/>
                  <a:gd name="connsiteY18" fmla="*/ 0 h 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7148" h="83866">
                    <a:moveTo>
                      <a:pt x="48596" y="0"/>
                    </a:moveTo>
                    <a:cubicBezTo>
                      <a:pt x="45570" y="0"/>
                      <a:pt x="42829" y="369"/>
                      <a:pt x="40370" y="1108"/>
                    </a:cubicBezTo>
                    <a:cubicBezTo>
                      <a:pt x="38007" y="1847"/>
                      <a:pt x="35738" y="2771"/>
                      <a:pt x="33752" y="4064"/>
                    </a:cubicBezTo>
                    <a:cubicBezTo>
                      <a:pt x="31767" y="5357"/>
                      <a:pt x="29971" y="6743"/>
                      <a:pt x="28363" y="8313"/>
                    </a:cubicBezTo>
                    <a:cubicBezTo>
                      <a:pt x="26756" y="9883"/>
                      <a:pt x="25243" y="11545"/>
                      <a:pt x="23920" y="13300"/>
                    </a:cubicBezTo>
                    <a:lnTo>
                      <a:pt x="23920" y="1570"/>
                    </a:lnTo>
                    <a:lnTo>
                      <a:pt x="0" y="1570"/>
                    </a:lnTo>
                    <a:lnTo>
                      <a:pt x="0" y="83866"/>
                    </a:lnTo>
                    <a:lnTo>
                      <a:pt x="23920" y="83866"/>
                    </a:lnTo>
                    <a:lnTo>
                      <a:pt x="23920" y="38054"/>
                    </a:lnTo>
                    <a:cubicBezTo>
                      <a:pt x="23920" y="32512"/>
                      <a:pt x="25243" y="28356"/>
                      <a:pt x="27891" y="25585"/>
                    </a:cubicBezTo>
                    <a:cubicBezTo>
                      <a:pt x="30538" y="22814"/>
                      <a:pt x="34225" y="21336"/>
                      <a:pt x="38763" y="21336"/>
                    </a:cubicBezTo>
                    <a:cubicBezTo>
                      <a:pt x="43301" y="21336"/>
                      <a:pt x="46989" y="22721"/>
                      <a:pt x="49447" y="25585"/>
                    </a:cubicBezTo>
                    <a:cubicBezTo>
                      <a:pt x="51999" y="28356"/>
                      <a:pt x="53229" y="32512"/>
                      <a:pt x="53229" y="38054"/>
                    </a:cubicBezTo>
                    <a:lnTo>
                      <a:pt x="53229" y="83866"/>
                    </a:lnTo>
                    <a:lnTo>
                      <a:pt x="77148" y="83866"/>
                    </a:lnTo>
                    <a:lnTo>
                      <a:pt x="77148" y="30572"/>
                    </a:lnTo>
                    <a:cubicBezTo>
                      <a:pt x="77148" y="21059"/>
                      <a:pt x="74690" y="13577"/>
                      <a:pt x="69679" y="8128"/>
                    </a:cubicBezTo>
                    <a:cubicBezTo>
                      <a:pt x="64668" y="2679"/>
                      <a:pt x="57672" y="0"/>
                      <a:pt x="48501" y="0"/>
                    </a:cubicBezTo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4" name="Vrije vorm 13">
                <a:extLst>
                  <a:ext uri="{FF2B5EF4-FFF2-40B4-BE49-F238E27FC236}">
                    <a16:creationId xmlns:a16="http://schemas.microsoft.com/office/drawing/2014/main" id="{0054E0DF-9165-D8E3-3D30-143E684B26B5}"/>
                  </a:ext>
                </a:extLst>
              </p:cNvPr>
              <p:cNvSpPr/>
              <p:nvPr/>
            </p:nvSpPr>
            <p:spPr>
              <a:xfrm>
                <a:off x="712928" y="299356"/>
                <a:ext cx="104471" cy="107511"/>
              </a:xfrm>
              <a:custGeom>
                <a:avLst/>
                <a:gdLst>
                  <a:gd name="connsiteX0" fmla="*/ 52283 w 104471"/>
                  <a:gd name="connsiteY0" fmla="*/ 45443 h 107511"/>
                  <a:gd name="connsiteX1" fmla="*/ 26094 w 104471"/>
                  <a:gd name="connsiteY1" fmla="*/ 0 h 107511"/>
                  <a:gd name="connsiteX2" fmla="*/ 0 w 104471"/>
                  <a:gd name="connsiteY2" fmla="*/ 0 h 107511"/>
                  <a:gd name="connsiteX3" fmla="*/ 0 w 104471"/>
                  <a:gd name="connsiteY3" fmla="*/ 107511 h 107511"/>
                  <a:gd name="connsiteX4" fmla="*/ 23920 w 104471"/>
                  <a:gd name="connsiteY4" fmla="*/ 107511 h 107511"/>
                  <a:gd name="connsiteX5" fmla="*/ 23920 w 104471"/>
                  <a:gd name="connsiteY5" fmla="*/ 41748 h 107511"/>
                  <a:gd name="connsiteX6" fmla="*/ 51810 w 104471"/>
                  <a:gd name="connsiteY6" fmla="*/ 83220 h 107511"/>
                  <a:gd name="connsiteX7" fmla="*/ 52378 w 104471"/>
                  <a:gd name="connsiteY7" fmla="*/ 83220 h 107511"/>
                  <a:gd name="connsiteX8" fmla="*/ 80646 w 104471"/>
                  <a:gd name="connsiteY8" fmla="*/ 41287 h 107511"/>
                  <a:gd name="connsiteX9" fmla="*/ 80646 w 104471"/>
                  <a:gd name="connsiteY9" fmla="*/ 107511 h 107511"/>
                  <a:gd name="connsiteX10" fmla="*/ 104472 w 104471"/>
                  <a:gd name="connsiteY10" fmla="*/ 107511 h 107511"/>
                  <a:gd name="connsiteX11" fmla="*/ 104472 w 104471"/>
                  <a:gd name="connsiteY11" fmla="*/ 0 h 107511"/>
                  <a:gd name="connsiteX12" fmla="*/ 78377 w 104471"/>
                  <a:gd name="connsiteY12" fmla="*/ 0 h 107511"/>
                  <a:gd name="connsiteX13" fmla="*/ 52283 w 104471"/>
                  <a:gd name="connsiteY13" fmla="*/ 45443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471" h="107511">
                    <a:moveTo>
                      <a:pt x="52283" y="45443"/>
                    </a:moveTo>
                    <a:lnTo>
                      <a:pt x="26094" y="0"/>
                    </a:lnTo>
                    <a:lnTo>
                      <a:pt x="0" y="0"/>
                    </a:lnTo>
                    <a:lnTo>
                      <a:pt x="0" y="107511"/>
                    </a:lnTo>
                    <a:lnTo>
                      <a:pt x="23920" y="107511"/>
                    </a:lnTo>
                    <a:lnTo>
                      <a:pt x="23920" y="41748"/>
                    </a:lnTo>
                    <a:lnTo>
                      <a:pt x="51810" y="83220"/>
                    </a:lnTo>
                    <a:lnTo>
                      <a:pt x="52378" y="83220"/>
                    </a:lnTo>
                    <a:lnTo>
                      <a:pt x="80646" y="41287"/>
                    </a:lnTo>
                    <a:lnTo>
                      <a:pt x="80646" y="107511"/>
                    </a:lnTo>
                    <a:lnTo>
                      <a:pt x="104472" y="107511"/>
                    </a:lnTo>
                    <a:lnTo>
                      <a:pt x="104472" y="0"/>
                    </a:lnTo>
                    <a:lnTo>
                      <a:pt x="78377" y="0"/>
                    </a:lnTo>
                    <a:lnTo>
                      <a:pt x="52283" y="45443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15" name="Vrije vorm 14">
                <a:extLst>
                  <a:ext uri="{FF2B5EF4-FFF2-40B4-BE49-F238E27FC236}">
                    <a16:creationId xmlns:a16="http://schemas.microsoft.com/office/drawing/2014/main" id="{84DEA530-1B1B-9993-D525-501476132F0D}"/>
                  </a:ext>
                </a:extLst>
              </p:cNvPr>
              <p:cNvSpPr/>
              <p:nvPr/>
            </p:nvSpPr>
            <p:spPr>
              <a:xfrm>
                <a:off x="832999" y="324571"/>
                <a:ext cx="127824" cy="82295"/>
              </a:xfrm>
              <a:custGeom>
                <a:avLst/>
                <a:gdLst>
                  <a:gd name="connsiteX0" fmla="*/ 104093 w 127824"/>
                  <a:gd name="connsiteY0" fmla="*/ 0 h 82295"/>
                  <a:gd name="connsiteX1" fmla="*/ 90290 w 127824"/>
                  <a:gd name="connsiteY1" fmla="*/ 50061 h 82295"/>
                  <a:gd name="connsiteX2" fmla="*/ 74312 w 127824"/>
                  <a:gd name="connsiteY2" fmla="*/ 0 h 82295"/>
                  <a:gd name="connsiteX3" fmla="*/ 53512 w 127824"/>
                  <a:gd name="connsiteY3" fmla="*/ 0 h 82295"/>
                  <a:gd name="connsiteX4" fmla="*/ 37723 w 127824"/>
                  <a:gd name="connsiteY4" fmla="*/ 49876 h 82295"/>
                  <a:gd name="connsiteX5" fmla="*/ 24203 w 127824"/>
                  <a:gd name="connsiteY5" fmla="*/ 0 h 82295"/>
                  <a:gd name="connsiteX6" fmla="*/ 0 w 127824"/>
                  <a:gd name="connsiteY6" fmla="*/ 0 h 82295"/>
                  <a:gd name="connsiteX7" fmla="*/ 25811 w 127824"/>
                  <a:gd name="connsiteY7" fmla="*/ 82296 h 82295"/>
                  <a:gd name="connsiteX8" fmla="*/ 47556 w 127824"/>
                  <a:gd name="connsiteY8" fmla="*/ 82296 h 82295"/>
                  <a:gd name="connsiteX9" fmla="*/ 63818 w 127824"/>
                  <a:gd name="connsiteY9" fmla="*/ 32420 h 82295"/>
                  <a:gd name="connsiteX10" fmla="*/ 79795 w 127824"/>
                  <a:gd name="connsiteY10" fmla="*/ 82296 h 82295"/>
                  <a:gd name="connsiteX11" fmla="*/ 101730 w 127824"/>
                  <a:gd name="connsiteY11" fmla="*/ 82296 h 82295"/>
                  <a:gd name="connsiteX12" fmla="*/ 127824 w 127824"/>
                  <a:gd name="connsiteY12" fmla="*/ 0 h 82295"/>
                  <a:gd name="connsiteX13" fmla="*/ 104093 w 127824"/>
                  <a:gd name="connsiteY13" fmla="*/ 0 h 8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824" h="82295">
                    <a:moveTo>
                      <a:pt x="104093" y="0"/>
                    </a:moveTo>
                    <a:lnTo>
                      <a:pt x="90290" y="50061"/>
                    </a:lnTo>
                    <a:lnTo>
                      <a:pt x="74312" y="0"/>
                    </a:lnTo>
                    <a:lnTo>
                      <a:pt x="53512" y="0"/>
                    </a:lnTo>
                    <a:lnTo>
                      <a:pt x="37723" y="49876"/>
                    </a:lnTo>
                    <a:lnTo>
                      <a:pt x="24203" y="0"/>
                    </a:lnTo>
                    <a:lnTo>
                      <a:pt x="0" y="0"/>
                    </a:lnTo>
                    <a:lnTo>
                      <a:pt x="25811" y="82296"/>
                    </a:lnTo>
                    <a:lnTo>
                      <a:pt x="47556" y="82296"/>
                    </a:lnTo>
                    <a:lnTo>
                      <a:pt x="63818" y="32420"/>
                    </a:lnTo>
                    <a:lnTo>
                      <a:pt x="79795" y="82296"/>
                    </a:lnTo>
                    <a:lnTo>
                      <a:pt x="101730" y="82296"/>
                    </a:lnTo>
                    <a:lnTo>
                      <a:pt x="127824" y="0"/>
                    </a:lnTo>
                    <a:lnTo>
                      <a:pt x="104093" y="0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6" name="Vrije vorm 15">
                <a:extLst>
                  <a:ext uri="{FF2B5EF4-FFF2-40B4-BE49-F238E27FC236}">
                    <a16:creationId xmlns:a16="http://schemas.microsoft.com/office/drawing/2014/main" id="{5114EECF-E62B-508F-1C86-D23B6A71A795}"/>
                  </a:ext>
                </a:extLst>
              </p:cNvPr>
              <p:cNvSpPr/>
              <p:nvPr/>
            </p:nvSpPr>
            <p:spPr>
              <a:xfrm>
                <a:off x="499163" y="323001"/>
                <a:ext cx="91235" cy="85621"/>
              </a:xfrm>
              <a:custGeom>
                <a:avLst/>
                <a:gdLst>
                  <a:gd name="connsiteX0" fmla="*/ 78188 w 91235"/>
                  <a:gd name="connsiteY0" fmla="*/ 12377 h 85621"/>
                  <a:gd name="connsiteX1" fmla="*/ 63818 w 91235"/>
                  <a:gd name="connsiteY1" fmla="*/ 3325 h 85621"/>
                  <a:gd name="connsiteX2" fmla="*/ 45760 w 91235"/>
                  <a:gd name="connsiteY2" fmla="*/ 0 h 85621"/>
                  <a:gd name="connsiteX3" fmla="*/ 27512 w 91235"/>
                  <a:gd name="connsiteY3" fmla="*/ 3417 h 85621"/>
                  <a:gd name="connsiteX4" fmla="*/ 13047 w 91235"/>
                  <a:gd name="connsiteY4" fmla="*/ 12654 h 85621"/>
                  <a:gd name="connsiteX5" fmla="*/ 3498 w 91235"/>
                  <a:gd name="connsiteY5" fmla="*/ 26231 h 85621"/>
                  <a:gd name="connsiteX6" fmla="*/ 0 w 91235"/>
                  <a:gd name="connsiteY6" fmla="*/ 42857 h 85621"/>
                  <a:gd name="connsiteX7" fmla="*/ 0 w 91235"/>
                  <a:gd name="connsiteY7" fmla="*/ 43134 h 85621"/>
                  <a:gd name="connsiteX8" fmla="*/ 3498 w 91235"/>
                  <a:gd name="connsiteY8" fmla="*/ 59759 h 85621"/>
                  <a:gd name="connsiteX9" fmla="*/ 13047 w 91235"/>
                  <a:gd name="connsiteY9" fmla="*/ 73244 h 85621"/>
                  <a:gd name="connsiteX10" fmla="*/ 27418 w 91235"/>
                  <a:gd name="connsiteY10" fmla="*/ 82296 h 85621"/>
                  <a:gd name="connsiteX11" fmla="*/ 45476 w 91235"/>
                  <a:gd name="connsiteY11" fmla="*/ 85621 h 85621"/>
                  <a:gd name="connsiteX12" fmla="*/ 63723 w 91235"/>
                  <a:gd name="connsiteY12" fmla="*/ 82296 h 85621"/>
                  <a:gd name="connsiteX13" fmla="*/ 78188 w 91235"/>
                  <a:gd name="connsiteY13" fmla="*/ 73060 h 85621"/>
                  <a:gd name="connsiteX14" fmla="*/ 87737 w 91235"/>
                  <a:gd name="connsiteY14" fmla="*/ 59482 h 85621"/>
                  <a:gd name="connsiteX15" fmla="*/ 91235 w 91235"/>
                  <a:gd name="connsiteY15" fmla="*/ 42857 h 85621"/>
                  <a:gd name="connsiteX16" fmla="*/ 91235 w 91235"/>
                  <a:gd name="connsiteY16" fmla="*/ 42580 h 85621"/>
                  <a:gd name="connsiteX17" fmla="*/ 87737 w 91235"/>
                  <a:gd name="connsiteY17" fmla="*/ 25954 h 85621"/>
                  <a:gd name="connsiteX18" fmla="*/ 78188 w 91235"/>
                  <a:gd name="connsiteY18" fmla="*/ 12469 h 85621"/>
                  <a:gd name="connsiteX19" fmla="*/ 67599 w 91235"/>
                  <a:gd name="connsiteY19" fmla="*/ 43226 h 85621"/>
                  <a:gd name="connsiteX20" fmla="*/ 66087 w 91235"/>
                  <a:gd name="connsiteY20" fmla="*/ 51908 h 85621"/>
                  <a:gd name="connsiteX21" fmla="*/ 61738 w 91235"/>
                  <a:gd name="connsiteY21" fmla="*/ 59020 h 85621"/>
                  <a:gd name="connsiteX22" fmla="*/ 54930 w 91235"/>
                  <a:gd name="connsiteY22" fmla="*/ 63823 h 85621"/>
                  <a:gd name="connsiteX23" fmla="*/ 45760 w 91235"/>
                  <a:gd name="connsiteY23" fmla="*/ 65578 h 85621"/>
                  <a:gd name="connsiteX24" fmla="*/ 36683 w 91235"/>
                  <a:gd name="connsiteY24" fmla="*/ 63731 h 85621"/>
                  <a:gd name="connsiteX25" fmla="*/ 29687 w 91235"/>
                  <a:gd name="connsiteY25" fmla="*/ 58743 h 85621"/>
                  <a:gd name="connsiteX26" fmla="*/ 25149 w 91235"/>
                  <a:gd name="connsiteY26" fmla="*/ 51539 h 85621"/>
                  <a:gd name="connsiteX27" fmla="*/ 23542 w 91235"/>
                  <a:gd name="connsiteY27" fmla="*/ 42857 h 85621"/>
                  <a:gd name="connsiteX28" fmla="*/ 23542 w 91235"/>
                  <a:gd name="connsiteY28" fmla="*/ 42580 h 85621"/>
                  <a:gd name="connsiteX29" fmla="*/ 25054 w 91235"/>
                  <a:gd name="connsiteY29" fmla="*/ 33897 h 85621"/>
                  <a:gd name="connsiteX30" fmla="*/ 29403 w 91235"/>
                  <a:gd name="connsiteY30" fmla="*/ 26785 h 85621"/>
                  <a:gd name="connsiteX31" fmla="*/ 36211 w 91235"/>
                  <a:gd name="connsiteY31" fmla="*/ 21983 h 85621"/>
                  <a:gd name="connsiteX32" fmla="*/ 45381 w 91235"/>
                  <a:gd name="connsiteY32" fmla="*/ 20228 h 85621"/>
                  <a:gd name="connsiteX33" fmla="*/ 54363 w 91235"/>
                  <a:gd name="connsiteY33" fmla="*/ 22075 h 85621"/>
                  <a:gd name="connsiteX34" fmla="*/ 61454 w 91235"/>
                  <a:gd name="connsiteY34" fmla="*/ 27063 h 85621"/>
                  <a:gd name="connsiteX35" fmla="*/ 65992 w 91235"/>
                  <a:gd name="connsiteY35" fmla="*/ 34267 h 85621"/>
                  <a:gd name="connsiteX36" fmla="*/ 67599 w 91235"/>
                  <a:gd name="connsiteY36" fmla="*/ 42949 h 85621"/>
                  <a:gd name="connsiteX37" fmla="*/ 67599 w 91235"/>
                  <a:gd name="connsiteY37" fmla="*/ 43226 h 85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235" h="85621">
                    <a:moveTo>
                      <a:pt x="78188" y="12377"/>
                    </a:moveTo>
                    <a:cubicBezTo>
                      <a:pt x="74123" y="8497"/>
                      <a:pt x="69396" y="5542"/>
                      <a:pt x="63818" y="3325"/>
                    </a:cubicBezTo>
                    <a:cubicBezTo>
                      <a:pt x="58239" y="1108"/>
                      <a:pt x="52283" y="0"/>
                      <a:pt x="45760" y="0"/>
                    </a:cubicBezTo>
                    <a:cubicBezTo>
                      <a:pt x="39236" y="0"/>
                      <a:pt x="33091" y="1108"/>
                      <a:pt x="27512" y="3417"/>
                    </a:cubicBezTo>
                    <a:cubicBezTo>
                      <a:pt x="21934" y="5634"/>
                      <a:pt x="17113" y="8775"/>
                      <a:pt x="13047" y="12654"/>
                    </a:cubicBezTo>
                    <a:cubicBezTo>
                      <a:pt x="8982" y="16533"/>
                      <a:pt x="5767" y="21059"/>
                      <a:pt x="3498" y="26231"/>
                    </a:cubicBezTo>
                    <a:cubicBezTo>
                      <a:pt x="1229" y="31404"/>
                      <a:pt x="0" y="36945"/>
                      <a:pt x="0" y="42857"/>
                    </a:cubicBezTo>
                    <a:lnTo>
                      <a:pt x="0" y="43134"/>
                    </a:lnTo>
                    <a:cubicBezTo>
                      <a:pt x="0" y="49045"/>
                      <a:pt x="1135" y="54587"/>
                      <a:pt x="3498" y="59759"/>
                    </a:cubicBezTo>
                    <a:cubicBezTo>
                      <a:pt x="5767" y="64932"/>
                      <a:pt x="8982" y="69457"/>
                      <a:pt x="13047" y="73244"/>
                    </a:cubicBezTo>
                    <a:cubicBezTo>
                      <a:pt x="17113" y="77124"/>
                      <a:pt x="21840" y="80079"/>
                      <a:pt x="27418" y="82296"/>
                    </a:cubicBezTo>
                    <a:cubicBezTo>
                      <a:pt x="32996" y="84513"/>
                      <a:pt x="38952" y="85621"/>
                      <a:pt x="45476" y="85621"/>
                    </a:cubicBezTo>
                    <a:cubicBezTo>
                      <a:pt x="51999" y="85621"/>
                      <a:pt x="58145" y="84513"/>
                      <a:pt x="63723" y="82296"/>
                    </a:cubicBezTo>
                    <a:cubicBezTo>
                      <a:pt x="69301" y="80079"/>
                      <a:pt x="74123" y="76939"/>
                      <a:pt x="78188" y="73060"/>
                    </a:cubicBezTo>
                    <a:cubicBezTo>
                      <a:pt x="82254" y="69180"/>
                      <a:pt x="85468" y="64655"/>
                      <a:pt x="87737" y="59482"/>
                    </a:cubicBezTo>
                    <a:cubicBezTo>
                      <a:pt x="90006" y="54310"/>
                      <a:pt x="91235" y="48768"/>
                      <a:pt x="91235" y="42857"/>
                    </a:cubicBezTo>
                    <a:lnTo>
                      <a:pt x="91235" y="42580"/>
                    </a:lnTo>
                    <a:cubicBezTo>
                      <a:pt x="91235" y="36668"/>
                      <a:pt x="90101" y="31127"/>
                      <a:pt x="87737" y="25954"/>
                    </a:cubicBezTo>
                    <a:cubicBezTo>
                      <a:pt x="85468" y="20782"/>
                      <a:pt x="82254" y="16256"/>
                      <a:pt x="78188" y="12469"/>
                    </a:cubicBezTo>
                    <a:moveTo>
                      <a:pt x="67599" y="43226"/>
                    </a:moveTo>
                    <a:cubicBezTo>
                      <a:pt x="67599" y="46274"/>
                      <a:pt x="67127" y="49230"/>
                      <a:pt x="66087" y="51908"/>
                    </a:cubicBezTo>
                    <a:cubicBezTo>
                      <a:pt x="65141" y="54587"/>
                      <a:pt x="63628" y="56988"/>
                      <a:pt x="61738" y="59020"/>
                    </a:cubicBezTo>
                    <a:cubicBezTo>
                      <a:pt x="59847" y="61052"/>
                      <a:pt x="57578" y="62715"/>
                      <a:pt x="54930" y="63823"/>
                    </a:cubicBezTo>
                    <a:cubicBezTo>
                      <a:pt x="52283" y="65024"/>
                      <a:pt x="49163" y="65578"/>
                      <a:pt x="45760" y="65578"/>
                    </a:cubicBezTo>
                    <a:cubicBezTo>
                      <a:pt x="42356" y="65578"/>
                      <a:pt x="39425" y="64932"/>
                      <a:pt x="36683" y="63731"/>
                    </a:cubicBezTo>
                    <a:cubicBezTo>
                      <a:pt x="34036" y="62530"/>
                      <a:pt x="31672" y="60868"/>
                      <a:pt x="29687" y="58743"/>
                    </a:cubicBezTo>
                    <a:cubicBezTo>
                      <a:pt x="27702" y="56619"/>
                      <a:pt x="26189" y="54217"/>
                      <a:pt x="25149" y="51539"/>
                    </a:cubicBezTo>
                    <a:cubicBezTo>
                      <a:pt x="24109" y="48860"/>
                      <a:pt x="23542" y="45905"/>
                      <a:pt x="23542" y="42857"/>
                    </a:cubicBezTo>
                    <a:lnTo>
                      <a:pt x="23542" y="42580"/>
                    </a:lnTo>
                    <a:cubicBezTo>
                      <a:pt x="23542" y="39532"/>
                      <a:pt x="24014" y="36576"/>
                      <a:pt x="25054" y="33897"/>
                    </a:cubicBezTo>
                    <a:cubicBezTo>
                      <a:pt x="26000" y="31219"/>
                      <a:pt x="27512" y="28817"/>
                      <a:pt x="29403" y="26785"/>
                    </a:cubicBezTo>
                    <a:cubicBezTo>
                      <a:pt x="31294" y="24753"/>
                      <a:pt x="33563" y="23091"/>
                      <a:pt x="36211" y="21983"/>
                    </a:cubicBezTo>
                    <a:cubicBezTo>
                      <a:pt x="38858" y="20782"/>
                      <a:pt x="41978" y="20228"/>
                      <a:pt x="45381" y="20228"/>
                    </a:cubicBezTo>
                    <a:cubicBezTo>
                      <a:pt x="48596" y="20228"/>
                      <a:pt x="51621" y="20874"/>
                      <a:pt x="54363" y="22075"/>
                    </a:cubicBezTo>
                    <a:cubicBezTo>
                      <a:pt x="57105" y="23276"/>
                      <a:pt x="59468" y="24938"/>
                      <a:pt x="61454" y="27063"/>
                    </a:cubicBezTo>
                    <a:cubicBezTo>
                      <a:pt x="63439" y="29187"/>
                      <a:pt x="64952" y="31588"/>
                      <a:pt x="65992" y="34267"/>
                    </a:cubicBezTo>
                    <a:cubicBezTo>
                      <a:pt x="67032" y="36945"/>
                      <a:pt x="67599" y="39901"/>
                      <a:pt x="67599" y="42949"/>
                    </a:cubicBezTo>
                    <a:lnTo>
                      <a:pt x="67599" y="43226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6" name="Graphic 28">
              <a:extLst>
                <a:ext uri="{FF2B5EF4-FFF2-40B4-BE49-F238E27FC236}">
                  <a16:creationId xmlns:a16="http://schemas.microsoft.com/office/drawing/2014/main" id="{7C75D5DA-9D0F-D33E-89A0-DAFA87A9482A}"/>
                </a:ext>
              </a:extLst>
            </p:cNvPr>
            <p:cNvGrpSpPr/>
            <p:nvPr userDrawn="1"/>
          </p:nvGrpSpPr>
          <p:grpSpPr>
            <a:xfrm>
              <a:off x="8024882" y="4762165"/>
              <a:ext cx="208338" cy="180000"/>
              <a:chOff x="109924" y="244676"/>
              <a:chExt cx="233052" cy="201352"/>
            </a:xfrm>
            <a:solidFill>
              <a:srgbClr val="00AAEA"/>
            </a:solidFill>
          </p:grpSpPr>
          <p:sp>
            <p:nvSpPr>
              <p:cNvPr id="8" name="Vrije vorm 7">
                <a:extLst>
                  <a:ext uri="{FF2B5EF4-FFF2-40B4-BE49-F238E27FC236}">
                    <a16:creationId xmlns:a16="http://schemas.microsoft.com/office/drawing/2014/main" id="{012DD225-E76C-E7C2-E8B6-228142126849}"/>
                  </a:ext>
                </a:extLst>
              </p:cNvPr>
              <p:cNvSpPr/>
              <p:nvPr/>
            </p:nvSpPr>
            <p:spPr>
              <a:xfrm>
                <a:off x="238126" y="244676"/>
                <a:ext cx="104849" cy="201352"/>
              </a:xfrm>
              <a:custGeom>
                <a:avLst/>
                <a:gdLst>
                  <a:gd name="connsiteX0" fmla="*/ 39236 w 104849"/>
                  <a:gd name="connsiteY0" fmla="*/ 117302 h 201352"/>
                  <a:gd name="connsiteX1" fmla="*/ 14843 w 104849"/>
                  <a:gd name="connsiteY1" fmla="*/ 172443 h 201352"/>
                  <a:gd name="connsiteX2" fmla="*/ 49636 w 104849"/>
                  <a:gd name="connsiteY2" fmla="*/ 201353 h 201352"/>
                  <a:gd name="connsiteX3" fmla="*/ 104850 w 104849"/>
                  <a:gd name="connsiteY3" fmla="*/ 104556 h 201352"/>
                  <a:gd name="connsiteX4" fmla="*/ 34320 w 104849"/>
                  <a:gd name="connsiteY4" fmla="*/ 0 h 201352"/>
                  <a:gd name="connsiteX5" fmla="*/ 0 w 104849"/>
                  <a:gd name="connsiteY5" fmla="*/ 51539 h 201352"/>
                  <a:gd name="connsiteX6" fmla="*/ 39236 w 104849"/>
                  <a:gd name="connsiteY6" fmla="*/ 117394 h 201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849" h="201352">
                    <a:moveTo>
                      <a:pt x="39236" y="117302"/>
                    </a:moveTo>
                    <a:cubicBezTo>
                      <a:pt x="39236" y="139007"/>
                      <a:pt x="29876" y="158588"/>
                      <a:pt x="14843" y="172443"/>
                    </a:cubicBezTo>
                    <a:lnTo>
                      <a:pt x="49636" y="201353"/>
                    </a:lnTo>
                    <a:cubicBezTo>
                      <a:pt x="82821" y="181310"/>
                      <a:pt x="104850" y="145473"/>
                      <a:pt x="104850" y="104556"/>
                    </a:cubicBezTo>
                    <a:cubicBezTo>
                      <a:pt x="104850" y="57635"/>
                      <a:pt x="75825" y="17364"/>
                      <a:pt x="34320" y="0"/>
                    </a:cubicBezTo>
                    <a:lnTo>
                      <a:pt x="0" y="51539"/>
                    </a:lnTo>
                    <a:cubicBezTo>
                      <a:pt x="23447" y="64562"/>
                      <a:pt x="39236" y="89131"/>
                      <a:pt x="39236" y="117394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0" name="Vrije vorm 9">
                <a:extLst>
                  <a:ext uri="{FF2B5EF4-FFF2-40B4-BE49-F238E27FC236}">
                    <a16:creationId xmlns:a16="http://schemas.microsoft.com/office/drawing/2014/main" id="{06CFEBF6-F2D0-B5E5-E8D4-B104DFEB94DA}"/>
                  </a:ext>
                </a:extLst>
              </p:cNvPr>
              <p:cNvSpPr/>
              <p:nvPr/>
            </p:nvSpPr>
            <p:spPr>
              <a:xfrm>
                <a:off x="109924" y="305636"/>
                <a:ext cx="81591" cy="127000"/>
              </a:xfrm>
              <a:custGeom>
                <a:avLst/>
                <a:gdLst>
                  <a:gd name="connsiteX0" fmla="*/ 8887 w 81591"/>
                  <a:gd name="connsiteY0" fmla="*/ 0 h 127000"/>
                  <a:gd name="connsiteX1" fmla="*/ 0 w 81591"/>
                  <a:gd name="connsiteY1" fmla="*/ 43596 h 127000"/>
                  <a:gd name="connsiteX2" fmla="*/ 37251 w 81591"/>
                  <a:gd name="connsiteY2" fmla="*/ 127000 h 127000"/>
                  <a:gd name="connsiteX3" fmla="*/ 81592 w 81591"/>
                  <a:gd name="connsiteY3" fmla="*/ 60498 h 127000"/>
                  <a:gd name="connsiteX4" fmla="*/ 8887 w 81591"/>
                  <a:gd name="connsiteY4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591" h="127000">
                    <a:moveTo>
                      <a:pt x="8887" y="0"/>
                    </a:moveTo>
                    <a:cubicBezTo>
                      <a:pt x="3120" y="13485"/>
                      <a:pt x="0" y="28171"/>
                      <a:pt x="0" y="43596"/>
                    </a:cubicBezTo>
                    <a:cubicBezTo>
                      <a:pt x="0" y="76569"/>
                      <a:pt x="14371" y="106218"/>
                      <a:pt x="37251" y="127000"/>
                    </a:cubicBezTo>
                    <a:lnTo>
                      <a:pt x="81592" y="60498"/>
                    </a:lnTo>
                    <a:lnTo>
                      <a:pt x="8887" y="0"/>
                    </a:lnTo>
                    <a:close/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1" name="Vrije vorm 10">
                <a:extLst>
                  <a:ext uri="{FF2B5EF4-FFF2-40B4-BE49-F238E27FC236}">
                    <a16:creationId xmlns:a16="http://schemas.microsoft.com/office/drawing/2014/main" id="{43A42650-2A03-E181-CF6B-FF1B9C0E6AF5}"/>
                  </a:ext>
                </a:extLst>
              </p:cNvPr>
              <p:cNvSpPr/>
              <p:nvPr/>
            </p:nvSpPr>
            <p:spPr>
              <a:xfrm>
                <a:off x="191610" y="328543"/>
                <a:ext cx="45854" cy="66501"/>
              </a:xfrm>
              <a:custGeom>
                <a:avLst/>
                <a:gdLst>
                  <a:gd name="connsiteX0" fmla="*/ 24960 w 45854"/>
                  <a:gd name="connsiteY0" fmla="*/ 0 h 66501"/>
                  <a:gd name="connsiteX1" fmla="*/ 0 w 45854"/>
                  <a:gd name="connsiteY1" fmla="*/ 37500 h 66501"/>
                  <a:gd name="connsiteX2" fmla="*/ 34887 w 45854"/>
                  <a:gd name="connsiteY2" fmla="*/ 66502 h 66501"/>
                  <a:gd name="connsiteX3" fmla="*/ 45854 w 45854"/>
                  <a:gd name="connsiteY3" fmla="*/ 37500 h 66501"/>
                  <a:gd name="connsiteX4" fmla="*/ 25054 w 45854"/>
                  <a:gd name="connsiteY4" fmla="*/ 0 h 66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54" h="66501">
                    <a:moveTo>
                      <a:pt x="24960" y="0"/>
                    </a:moveTo>
                    <a:lnTo>
                      <a:pt x="0" y="37500"/>
                    </a:lnTo>
                    <a:lnTo>
                      <a:pt x="34887" y="66502"/>
                    </a:lnTo>
                    <a:cubicBezTo>
                      <a:pt x="41694" y="58651"/>
                      <a:pt x="45854" y="48583"/>
                      <a:pt x="45854" y="37500"/>
                    </a:cubicBezTo>
                    <a:cubicBezTo>
                      <a:pt x="45854" y="21798"/>
                      <a:pt x="37534" y="7943"/>
                      <a:pt x="25054" y="0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17" name="Tijdelijke aanduiding voor voettekst 21">
            <a:extLst>
              <a:ext uri="{FF2B5EF4-FFF2-40B4-BE49-F238E27FC236}">
                <a16:creationId xmlns:a16="http://schemas.microsoft.com/office/drawing/2014/main" id="{D191E4C2-A040-2AE0-E53F-0F15A46B60C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450" y="4895999"/>
            <a:ext cx="431264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 b="0" i="0">
                <a:solidFill>
                  <a:schemeClr val="tx1"/>
                </a:solidFill>
                <a:latin typeface="Montserrat Light" pitchFamily="2" charset="77"/>
              </a:defRPr>
            </a:lvl1pPr>
          </a:lstStyle>
          <a:p>
            <a:r>
              <a:rPr lang="nl-NL" dirty="0"/>
              <a:t>Titel presentatie _ naam spreker  xx.xx.2023 (Vul in via 'Invoegen -&gt; Koptekst en voettekst -&gt; Voettekst)</a:t>
            </a:r>
          </a:p>
        </p:txBody>
      </p:sp>
    </p:spTree>
    <p:extLst>
      <p:ext uri="{BB962C8B-B14F-4D97-AF65-F5344CB8AC3E}">
        <p14:creationId xmlns:p14="http://schemas.microsoft.com/office/powerpoint/2010/main" val="344892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slide met grote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raphic 35">
            <a:extLst>
              <a:ext uri="{FF2B5EF4-FFF2-40B4-BE49-F238E27FC236}">
                <a16:creationId xmlns:a16="http://schemas.microsoft.com/office/drawing/2014/main" id="{8A5DAE2A-5EF9-E30A-249D-3475AF7B226E}"/>
              </a:ext>
            </a:extLst>
          </p:cNvPr>
          <p:cNvSpPr/>
          <p:nvPr userDrawn="1"/>
        </p:nvSpPr>
        <p:spPr>
          <a:xfrm>
            <a:off x="2343312" y="3948600"/>
            <a:ext cx="2258210" cy="259651"/>
          </a:xfrm>
          <a:custGeom>
            <a:avLst/>
            <a:gdLst>
              <a:gd name="connsiteX0" fmla="*/ 2190179 w 2258210"/>
              <a:gd name="connsiteY0" fmla="*/ 78867 h 259651"/>
              <a:gd name="connsiteX1" fmla="*/ 2258211 w 2258210"/>
              <a:gd name="connsiteY1" fmla="*/ 0 h 259651"/>
              <a:gd name="connsiteX2" fmla="*/ 2258211 w 2258210"/>
              <a:gd name="connsiteY2" fmla="*/ 259652 h 259651"/>
              <a:gd name="connsiteX3" fmla="*/ 0 w 2258210"/>
              <a:gd name="connsiteY3" fmla="*/ 259652 h 2596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58210" h="259651">
                <a:moveTo>
                  <a:pt x="2190179" y="78867"/>
                </a:moveTo>
                <a:lnTo>
                  <a:pt x="2258211" y="0"/>
                </a:lnTo>
                <a:lnTo>
                  <a:pt x="2258211" y="259652"/>
                </a:lnTo>
                <a:lnTo>
                  <a:pt x="0" y="259652"/>
                </a:lnTo>
              </a:path>
            </a:pathLst>
          </a:custGeom>
          <a:noFill/>
          <a:ln w="6332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" name="Tijdelijke aanduiding voor tekst 38">
            <a:extLst>
              <a:ext uri="{FF2B5EF4-FFF2-40B4-BE49-F238E27FC236}">
                <a16:creationId xmlns:a16="http://schemas.microsoft.com/office/drawing/2014/main" id="{0BEB26E1-95E5-36C7-427A-4130E4C27DF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40272" y="4274493"/>
            <a:ext cx="2261088" cy="301107"/>
          </a:xfrm>
          <a:prstGeom prst="rect">
            <a:avLst/>
          </a:prstGeom>
        </p:spPr>
        <p:txBody>
          <a:bodyPr lIns="0" tIns="0" rIns="0" bIns="0" anchor="t" anchorCtr="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700">
                <a:latin typeface="Montserrat" pitchFamily="2" charset="77"/>
              </a:defRPr>
            </a:lvl1pPr>
            <a:lvl2pPr marL="457200" indent="0">
              <a:buNone/>
              <a:defRPr sz="700">
                <a:latin typeface="Montserrat" pitchFamily="2" charset="77"/>
              </a:defRPr>
            </a:lvl2pPr>
            <a:lvl3pPr marL="914400" indent="0">
              <a:buNone/>
              <a:defRPr sz="700">
                <a:latin typeface="Montserrat" pitchFamily="2" charset="77"/>
              </a:defRPr>
            </a:lvl3pPr>
            <a:lvl4pPr marL="1371600" indent="0">
              <a:buNone/>
              <a:defRPr sz="700">
                <a:latin typeface="Montserrat" pitchFamily="2" charset="77"/>
              </a:defRPr>
            </a:lvl4pPr>
            <a:lvl5pPr marL="1828800" indent="0">
              <a:buNone/>
              <a:defRPr sz="700">
                <a:latin typeface="Montserrat" pitchFamily="2" charset="77"/>
              </a:defRPr>
            </a:lvl5pPr>
          </a:lstStyle>
          <a:p>
            <a:r>
              <a:rPr lang="nl-NL" dirty="0">
                <a:effectLst/>
                <a:latin typeface="Montserrat" pitchFamily="2" charset="77"/>
              </a:rPr>
              <a:t>FOTO BIJSCHRIFTJE KAN</a:t>
            </a:r>
          </a:p>
          <a:p>
            <a:r>
              <a:rPr lang="nl-NL" dirty="0">
                <a:effectLst/>
                <a:latin typeface="Montserrat" pitchFamily="2" charset="77"/>
              </a:rPr>
              <a:t>OVER MEERDERE  REGELS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15A476AC-AAC8-B523-E38F-B89E55F82FEF}"/>
              </a:ext>
            </a:extLst>
          </p:cNvPr>
          <p:cNvCxnSpPr>
            <a:cxnSpLocks/>
          </p:cNvCxnSpPr>
          <p:nvPr userDrawn="1"/>
        </p:nvCxnSpPr>
        <p:spPr>
          <a:xfrm>
            <a:off x="4986000" y="1446414"/>
            <a:ext cx="968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jdelijke aanduiding voor tekst 23">
            <a:extLst>
              <a:ext uri="{FF2B5EF4-FFF2-40B4-BE49-F238E27FC236}">
                <a16:creationId xmlns:a16="http://schemas.microsoft.com/office/drawing/2014/main" id="{9895F66F-034B-8626-6517-64FBA87065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86000" y="1595778"/>
            <a:ext cx="3398400" cy="2979822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SzPct val="80000"/>
              <a:buNone/>
              <a:tabLst/>
              <a:defRPr sz="1600" b="0" i="0">
                <a:latin typeface="Montserrat" pitchFamily="2" charset="77"/>
              </a:defRPr>
            </a:lvl1pPr>
            <a:lvl2pPr marL="355600" indent="0">
              <a:buSzPct val="80000"/>
              <a:buNone/>
              <a:tabLst/>
              <a:defRPr sz="1600" b="0" i="0">
                <a:latin typeface="Montserrat" pitchFamily="2" charset="77"/>
              </a:defRPr>
            </a:lvl2pPr>
            <a:lvl3pPr marL="712788" indent="0">
              <a:buSzPct val="80000"/>
              <a:buNone/>
              <a:tabLst/>
              <a:defRPr sz="1600" b="0" i="0">
                <a:latin typeface="Montserrat" pitchFamily="2" charset="77"/>
              </a:defRPr>
            </a:lvl3pPr>
            <a:lvl4pPr marL="1068387" indent="0">
              <a:buSzPct val="80000"/>
              <a:buNone/>
              <a:tabLst/>
              <a:defRPr sz="1600" b="0" i="0">
                <a:latin typeface="Montserrat" pitchFamily="2" charset="77"/>
              </a:defRPr>
            </a:lvl4pPr>
            <a:lvl5pPr marL="1425575" indent="0">
              <a:buSzPct val="80000"/>
              <a:buNone/>
              <a:tabLst/>
              <a:defRPr sz="1600" b="0" i="0">
                <a:latin typeface="Montserrat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Tijdelijke aanduiding voor afbeelding 4">
            <a:extLst>
              <a:ext uri="{FF2B5EF4-FFF2-40B4-BE49-F238E27FC236}">
                <a16:creationId xmlns:a16="http://schemas.microsoft.com/office/drawing/2014/main" id="{B52D0FDE-5020-AFDE-7925-365AC0F68EB1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4604400" cy="4399200"/>
          </a:xfrm>
          <a:custGeom>
            <a:avLst/>
            <a:gdLst>
              <a:gd name="connsiteX0" fmla="*/ 0 w 4604400"/>
              <a:gd name="connsiteY0" fmla="*/ 0 h 4399200"/>
              <a:gd name="connsiteX1" fmla="*/ 4604400 w 4604400"/>
              <a:gd name="connsiteY1" fmla="*/ 0 h 4399200"/>
              <a:gd name="connsiteX2" fmla="*/ 4604400 w 4604400"/>
              <a:gd name="connsiteY2" fmla="*/ 3591271 h 4399200"/>
              <a:gd name="connsiteX3" fmla="*/ 22405 w 4604400"/>
              <a:gd name="connsiteY3" fmla="*/ 4399200 h 4399200"/>
              <a:gd name="connsiteX4" fmla="*/ 0 w 4604400"/>
              <a:gd name="connsiteY4" fmla="*/ 4399200 h 4399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604400" h="4399200">
                <a:moveTo>
                  <a:pt x="0" y="0"/>
                </a:moveTo>
                <a:lnTo>
                  <a:pt x="4604400" y="0"/>
                </a:lnTo>
                <a:lnTo>
                  <a:pt x="4604400" y="3591271"/>
                </a:lnTo>
                <a:lnTo>
                  <a:pt x="22405" y="4399200"/>
                </a:lnTo>
                <a:lnTo>
                  <a:pt x="0" y="4399200"/>
                </a:lnTo>
                <a:close/>
              </a:path>
            </a:pathLst>
          </a:custGeom>
          <a:solidFill>
            <a:srgbClr val="DCDCDC"/>
          </a:solidFill>
        </p:spPr>
        <p:txBody>
          <a:bodyPr wrap="square">
            <a:noAutofit/>
          </a:bodyPr>
          <a:lstStyle>
            <a:lvl1pPr marL="0" indent="0">
              <a:buNone/>
              <a:defRPr sz="1200">
                <a:solidFill>
                  <a:schemeClr val="tx1"/>
                </a:solidFill>
                <a:latin typeface="Montserrat" pitchFamily="2" charset="77"/>
              </a:defRPr>
            </a:lvl1pPr>
          </a:lstStyle>
          <a:p>
            <a:r>
              <a:rPr lang="nl-NL" dirty="0"/>
              <a:t>Plaats een afbeelding in dit kader via Invoegen -&gt; Open mediabank (helemaal rechtsboven).</a:t>
            </a:r>
            <a:br>
              <a:rPr lang="nl-NL" dirty="0"/>
            </a:br>
            <a:r>
              <a:rPr lang="nl-NL" dirty="0"/>
              <a:t>Of via Invoegen -&gt; afbeelding (kan ook via pictogram in het kader)</a:t>
            </a:r>
            <a:br>
              <a:rPr lang="nl-NL" dirty="0"/>
            </a:br>
            <a:r>
              <a:rPr lang="nl-NL" dirty="0"/>
              <a:t>Via Afbeeldingsindeling -&gt; bijsnijden kun je de positie wijzigen </a:t>
            </a:r>
            <a:br>
              <a:rPr lang="nl-NL" dirty="0"/>
            </a:br>
            <a:r>
              <a:rPr lang="nl-NL" dirty="0"/>
              <a:t>Deze knoppen vind je in het lint bovenaan je scherm. </a:t>
            </a:r>
            <a:br>
              <a:rPr lang="nl-NL" dirty="0"/>
            </a:br>
            <a:r>
              <a:rPr lang="nl-NL" dirty="0"/>
              <a:t>Afbeelding wijzigen? Knip eerst de huidige afbeelding!</a:t>
            </a:r>
          </a:p>
          <a:p>
            <a:r>
              <a:rPr lang="nl-NL" dirty="0"/>
              <a:t> </a:t>
            </a:r>
          </a:p>
        </p:txBody>
      </p:sp>
      <p:sp>
        <p:nvSpPr>
          <p:cNvPr id="10" name="Titel 13">
            <a:extLst>
              <a:ext uri="{FF2B5EF4-FFF2-40B4-BE49-F238E27FC236}">
                <a16:creationId xmlns:a16="http://schemas.microsoft.com/office/drawing/2014/main" id="{5E57A187-2DC8-0F1D-7DFE-01D82C06090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6000" y="634005"/>
            <a:ext cx="3398400" cy="703388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90000"/>
              </a:lnSpc>
              <a:spcAft>
                <a:spcPts val="0"/>
              </a:spcAft>
              <a:defRPr sz="2700" b="0" i="0">
                <a:latin typeface="Montserrat Light" pitchFamily="2" charset="77"/>
              </a:defRPr>
            </a:lvl1pPr>
          </a:lstStyle>
          <a:p>
            <a:r>
              <a:rPr lang="nl-NL" dirty="0"/>
              <a:t>Titel tekstslide</a:t>
            </a:r>
            <a:br>
              <a:rPr lang="nl-NL" dirty="0"/>
            </a:br>
            <a:r>
              <a:rPr lang="nl-NL" dirty="0">
                <a:effectLst/>
                <a:latin typeface="Montserrat Light" pitchFamily="2" charset="77"/>
              </a:rPr>
              <a:t>met een foto</a:t>
            </a:r>
            <a:endParaRPr lang="nl-NL" dirty="0"/>
          </a:p>
        </p:txBody>
      </p:sp>
      <p:grpSp>
        <p:nvGrpSpPr>
          <p:cNvPr id="6" name="Groep 5">
            <a:extLst>
              <a:ext uri="{FF2B5EF4-FFF2-40B4-BE49-F238E27FC236}">
                <a16:creationId xmlns:a16="http://schemas.microsoft.com/office/drawing/2014/main" id="{D679C4A9-0DD5-14B2-BB71-BFD64B0B0A60}"/>
              </a:ext>
            </a:extLst>
          </p:cNvPr>
          <p:cNvGrpSpPr/>
          <p:nvPr userDrawn="1"/>
        </p:nvGrpSpPr>
        <p:grpSpPr>
          <a:xfrm>
            <a:off x="8024882" y="4857232"/>
            <a:ext cx="760667" cy="180000"/>
            <a:chOff x="8024882" y="4762165"/>
            <a:chExt cx="760667" cy="180000"/>
          </a:xfrm>
        </p:grpSpPr>
        <p:grpSp>
          <p:nvGrpSpPr>
            <p:cNvPr id="8" name="Graphic 28">
              <a:extLst>
                <a:ext uri="{FF2B5EF4-FFF2-40B4-BE49-F238E27FC236}">
                  <a16:creationId xmlns:a16="http://schemas.microsoft.com/office/drawing/2014/main" id="{3FA5998F-AC3F-D9C7-9211-8350BE9C6E36}"/>
                </a:ext>
              </a:extLst>
            </p:cNvPr>
            <p:cNvGrpSpPr/>
            <p:nvPr userDrawn="1"/>
          </p:nvGrpSpPr>
          <p:grpSpPr>
            <a:xfrm>
              <a:off x="8292974" y="4811047"/>
              <a:ext cx="492575" cy="97679"/>
              <a:chOff x="409818" y="299356"/>
              <a:chExt cx="551005" cy="109266"/>
            </a:xfrm>
            <a:solidFill>
              <a:srgbClr val="60574F"/>
            </a:solidFill>
          </p:grpSpPr>
          <p:sp>
            <p:nvSpPr>
              <p:cNvPr id="15" name="Vrije vorm 14">
                <a:extLst>
                  <a:ext uri="{FF2B5EF4-FFF2-40B4-BE49-F238E27FC236}">
                    <a16:creationId xmlns:a16="http://schemas.microsoft.com/office/drawing/2014/main" id="{C0EF7480-22AF-DE8B-7EEE-CCAC2E207CB2}"/>
                  </a:ext>
                </a:extLst>
              </p:cNvPr>
              <p:cNvSpPr/>
              <p:nvPr/>
            </p:nvSpPr>
            <p:spPr>
              <a:xfrm>
                <a:off x="409818" y="299356"/>
                <a:ext cx="75068" cy="107511"/>
              </a:xfrm>
              <a:custGeom>
                <a:avLst/>
                <a:gdLst>
                  <a:gd name="connsiteX0" fmla="*/ 1891 w 75068"/>
                  <a:gd name="connsiteY0" fmla="*/ 20782 h 107511"/>
                  <a:gd name="connsiteX1" fmla="*/ 43963 w 75068"/>
                  <a:gd name="connsiteY1" fmla="*/ 20782 h 107511"/>
                  <a:gd name="connsiteX2" fmla="*/ 0 w 75068"/>
                  <a:gd name="connsiteY2" fmla="*/ 89500 h 107511"/>
                  <a:gd name="connsiteX3" fmla="*/ 0 w 75068"/>
                  <a:gd name="connsiteY3" fmla="*/ 107511 h 107511"/>
                  <a:gd name="connsiteX4" fmla="*/ 75068 w 75068"/>
                  <a:gd name="connsiteY4" fmla="*/ 107511 h 107511"/>
                  <a:gd name="connsiteX5" fmla="*/ 75068 w 75068"/>
                  <a:gd name="connsiteY5" fmla="*/ 86822 h 107511"/>
                  <a:gd name="connsiteX6" fmla="*/ 31105 w 75068"/>
                  <a:gd name="connsiteY6" fmla="*/ 86822 h 107511"/>
                  <a:gd name="connsiteX7" fmla="*/ 75068 w 75068"/>
                  <a:gd name="connsiteY7" fmla="*/ 18011 h 107511"/>
                  <a:gd name="connsiteX8" fmla="*/ 75068 w 75068"/>
                  <a:gd name="connsiteY8" fmla="*/ 0 h 107511"/>
                  <a:gd name="connsiteX9" fmla="*/ 1891 w 75068"/>
                  <a:gd name="connsiteY9" fmla="*/ 0 h 107511"/>
                  <a:gd name="connsiteX10" fmla="*/ 1891 w 75068"/>
                  <a:gd name="connsiteY10" fmla="*/ 20782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68" h="107511">
                    <a:moveTo>
                      <a:pt x="1891" y="20782"/>
                    </a:moveTo>
                    <a:lnTo>
                      <a:pt x="43963" y="20782"/>
                    </a:lnTo>
                    <a:lnTo>
                      <a:pt x="0" y="89500"/>
                    </a:lnTo>
                    <a:lnTo>
                      <a:pt x="0" y="107511"/>
                    </a:lnTo>
                    <a:lnTo>
                      <a:pt x="75068" y="107511"/>
                    </a:lnTo>
                    <a:lnTo>
                      <a:pt x="75068" y="86822"/>
                    </a:lnTo>
                    <a:lnTo>
                      <a:pt x="31105" y="86822"/>
                    </a:lnTo>
                    <a:lnTo>
                      <a:pt x="75068" y="18011"/>
                    </a:lnTo>
                    <a:lnTo>
                      <a:pt x="75068" y="0"/>
                    </a:lnTo>
                    <a:lnTo>
                      <a:pt x="1891" y="0"/>
                    </a:lnTo>
                    <a:lnTo>
                      <a:pt x="1891" y="20782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6" name="Vrije vorm 15">
                <a:extLst>
                  <a:ext uri="{FF2B5EF4-FFF2-40B4-BE49-F238E27FC236}">
                    <a16:creationId xmlns:a16="http://schemas.microsoft.com/office/drawing/2014/main" id="{F050CCDD-7189-44CC-B913-3F072B06708F}"/>
                  </a:ext>
                </a:extLst>
              </p:cNvPr>
              <p:cNvSpPr/>
              <p:nvPr/>
            </p:nvSpPr>
            <p:spPr>
              <a:xfrm>
                <a:off x="607605" y="323001"/>
                <a:ext cx="77148" cy="83866"/>
              </a:xfrm>
              <a:custGeom>
                <a:avLst/>
                <a:gdLst>
                  <a:gd name="connsiteX0" fmla="*/ 48596 w 77148"/>
                  <a:gd name="connsiteY0" fmla="*/ 0 h 83866"/>
                  <a:gd name="connsiteX1" fmla="*/ 40370 w 77148"/>
                  <a:gd name="connsiteY1" fmla="*/ 1108 h 83866"/>
                  <a:gd name="connsiteX2" fmla="*/ 33752 w 77148"/>
                  <a:gd name="connsiteY2" fmla="*/ 4064 h 83866"/>
                  <a:gd name="connsiteX3" fmla="*/ 28363 w 77148"/>
                  <a:gd name="connsiteY3" fmla="*/ 8313 h 83866"/>
                  <a:gd name="connsiteX4" fmla="*/ 23920 w 77148"/>
                  <a:gd name="connsiteY4" fmla="*/ 13300 h 83866"/>
                  <a:gd name="connsiteX5" fmla="*/ 23920 w 77148"/>
                  <a:gd name="connsiteY5" fmla="*/ 1570 h 83866"/>
                  <a:gd name="connsiteX6" fmla="*/ 0 w 77148"/>
                  <a:gd name="connsiteY6" fmla="*/ 1570 h 83866"/>
                  <a:gd name="connsiteX7" fmla="*/ 0 w 77148"/>
                  <a:gd name="connsiteY7" fmla="*/ 83866 h 83866"/>
                  <a:gd name="connsiteX8" fmla="*/ 23920 w 77148"/>
                  <a:gd name="connsiteY8" fmla="*/ 83866 h 83866"/>
                  <a:gd name="connsiteX9" fmla="*/ 23920 w 77148"/>
                  <a:gd name="connsiteY9" fmla="*/ 38054 h 83866"/>
                  <a:gd name="connsiteX10" fmla="*/ 27891 w 77148"/>
                  <a:gd name="connsiteY10" fmla="*/ 25585 h 83866"/>
                  <a:gd name="connsiteX11" fmla="*/ 38763 w 77148"/>
                  <a:gd name="connsiteY11" fmla="*/ 21336 h 83866"/>
                  <a:gd name="connsiteX12" fmla="*/ 49447 w 77148"/>
                  <a:gd name="connsiteY12" fmla="*/ 25585 h 83866"/>
                  <a:gd name="connsiteX13" fmla="*/ 53229 w 77148"/>
                  <a:gd name="connsiteY13" fmla="*/ 38054 h 83866"/>
                  <a:gd name="connsiteX14" fmla="*/ 53229 w 77148"/>
                  <a:gd name="connsiteY14" fmla="*/ 83866 h 83866"/>
                  <a:gd name="connsiteX15" fmla="*/ 77148 w 77148"/>
                  <a:gd name="connsiteY15" fmla="*/ 83866 h 83866"/>
                  <a:gd name="connsiteX16" fmla="*/ 77148 w 77148"/>
                  <a:gd name="connsiteY16" fmla="*/ 30572 h 83866"/>
                  <a:gd name="connsiteX17" fmla="*/ 69679 w 77148"/>
                  <a:gd name="connsiteY17" fmla="*/ 8128 h 83866"/>
                  <a:gd name="connsiteX18" fmla="*/ 48501 w 77148"/>
                  <a:gd name="connsiteY18" fmla="*/ 0 h 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7148" h="83866">
                    <a:moveTo>
                      <a:pt x="48596" y="0"/>
                    </a:moveTo>
                    <a:cubicBezTo>
                      <a:pt x="45570" y="0"/>
                      <a:pt x="42829" y="369"/>
                      <a:pt x="40370" y="1108"/>
                    </a:cubicBezTo>
                    <a:cubicBezTo>
                      <a:pt x="38007" y="1847"/>
                      <a:pt x="35738" y="2771"/>
                      <a:pt x="33752" y="4064"/>
                    </a:cubicBezTo>
                    <a:cubicBezTo>
                      <a:pt x="31767" y="5357"/>
                      <a:pt x="29971" y="6743"/>
                      <a:pt x="28363" y="8313"/>
                    </a:cubicBezTo>
                    <a:cubicBezTo>
                      <a:pt x="26756" y="9883"/>
                      <a:pt x="25243" y="11545"/>
                      <a:pt x="23920" y="13300"/>
                    </a:cubicBezTo>
                    <a:lnTo>
                      <a:pt x="23920" y="1570"/>
                    </a:lnTo>
                    <a:lnTo>
                      <a:pt x="0" y="1570"/>
                    </a:lnTo>
                    <a:lnTo>
                      <a:pt x="0" y="83866"/>
                    </a:lnTo>
                    <a:lnTo>
                      <a:pt x="23920" y="83866"/>
                    </a:lnTo>
                    <a:lnTo>
                      <a:pt x="23920" y="38054"/>
                    </a:lnTo>
                    <a:cubicBezTo>
                      <a:pt x="23920" y="32512"/>
                      <a:pt x="25243" y="28356"/>
                      <a:pt x="27891" y="25585"/>
                    </a:cubicBezTo>
                    <a:cubicBezTo>
                      <a:pt x="30538" y="22814"/>
                      <a:pt x="34225" y="21336"/>
                      <a:pt x="38763" y="21336"/>
                    </a:cubicBezTo>
                    <a:cubicBezTo>
                      <a:pt x="43301" y="21336"/>
                      <a:pt x="46989" y="22721"/>
                      <a:pt x="49447" y="25585"/>
                    </a:cubicBezTo>
                    <a:cubicBezTo>
                      <a:pt x="51999" y="28356"/>
                      <a:pt x="53229" y="32512"/>
                      <a:pt x="53229" y="38054"/>
                    </a:cubicBezTo>
                    <a:lnTo>
                      <a:pt x="53229" y="83866"/>
                    </a:lnTo>
                    <a:lnTo>
                      <a:pt x="77148" y="83866"/>
                    </a:lnTo>
                    <a:lnTo>
                      <a:pt x="77148" y="30572"/>
                    </a:lnTo>
                    <a:cubicBezTo>
                      <a:pt x="77148" y="21059"/>
                      <a:pt x="74690" y="13577"/>
                      <a:pt x="69679" y="8128"/>
                    </a:cubicBezTo>
                    <a:cubicBezTo>
                      <a:pt x="64668" y="2679"/>
                      <a:pt x="57672" y="0"/>
                      <a:pt x="48501" y="0"/>
                    </a:cubicBezTo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7" name="Vrije vorm 16">
                <a:extLst>
                  <a:ext uri="{FF2B5EF4-FFF2-40B4-BE49-F238E27FC236}">
                    <a16:creationId xmlns:a16="http://schemas.microsoft.com/office/drawing/2014/main" id="{C8886771-51A7-FA78-B0D2-D5F0999A04C9}"/>
                  </a:ext>
                </a:extLst>
              </p:cNvPr>
              <p:cNvSpPr/>
              <p:nvPr/>
            </p:nvSpPr>
            <p:spPr>
              <a:xfrm>
                <a:off x="712928" y="299356"/>
                <a:ext cx="104471" cy="107511"/>
              </a:xfrm>
              <a:custGeom>
                <a:avLst/>
                <a:gdLst>
                  <a:gd name="connsiteX0" fmla="*/ 52283 w 104471"/>
                  <a:gd name="connsiteY0" fmla="*/ 45443 h 107511"/>
                  <a:gd name="connsiteX1" fmla="*/ 26094 w 104471"/>
                  <a:gd name="connsiteY1" fmla="*/ 0 h 107511"/>
                  <a:gd name="connsiteX2" fmla="*/ 0 w 104471"/>
                  <a:gd name="connsiteY2" fmla="*/ 0 h 107511"/>
                  <a:gd name="connsiteX3" fmla="*/ 0 w 104471"/>
                  <a:gd name="connsiteY3" fmla="*/ 107511 h 107511"/>
                  <a:gd name="connsiteX4" fmla="*/ 23920 w 104471"/>
                  <a:gd name="connsiteY4" fmla="*/ 107511 h 107511"/>
                  <a:gd name="connsiteX5" fmla="*/ 23920 w 104471"/>
                  <a:gd name="connsiteY5" fmla="*/ 41748 h 107511"/>
                  <a:gd name="connsiteX6" fmla="*/ 51810 w 104471"/>
                  <a:gd name="connsiteY6" fmla="*/ 83220 h 107511"/>
                  <a:gd name="connsiteX7" fmla="*/ 52378 w 104471"/>
                  <a:gd name="connsiteY7" fmla="*/ 83220 h 107511"/>
                  <a:gd name="connsiteX8" fmla="*/ 80646 w 104471"/>
                  <a:gd name="connsiteY8" fmla="*/ 41287 h 107511"/>
                  <a:gd name="connsiteX9" fmla="*/ 80646 w 104471"/>
                  <a:gd name="connsiteY9" fmla="*/ 107511 h 107511"/>
                  <a:gd name="connsiteX10" fmla="*/ 104472 w 104471"/>
                  <a:gd name="connsiteY10" fmla="*/ 107511 h 107511"/>
                  <a:gd name="connsiteX11" fmla="*/ 104472 w 104471"/>
                  <a:gd name="connsiteY11" fmla="*/ 0 h 107511"/>
                  <a:gd name="connsiteX12" fmla="*/ 78377 w 104471"/>
                  <a:gd name="connsiteY12" fmla="*/ 0 h 107511"/>
                  <a:gd name="connsiteX13" fmla="*/ 52283 w 104471"/>
                  <a:gd name="connsiteY13" fmla="*/ 45443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471" h="107511">
                    <a:moveTo>
                      <a:pt x="52283" y="45443"/>
                    </a:moveTo>
                    <a:lnTo>
                      <a:pt x="26094" y="0"/>
                    </a:lnTo>
                    <a:lnTo>
                      <a:pt x="0" y="0"/>
                    </a:lnTo>
                    <a:lnTo>
                      <a:pt x="0" y="107511"/>
                    </a:lnTo>
                    <a:lnTo>
                      <a:pt x="23920" y="107511"/>
                    </a:lnTo>
                    <a:lnTo>
                      <a:pt x="23920" y="41748"/>
                    </a:lnTo>
                    <a:lnTo>
                      <a:pt x="51810" y="83220"/>
                    </a:lnTo>
                    <a:lnTo>
                      <a:pt x="52378" y="83220"/>
                    </a:lnTo>
                    <a:lnTo>
                      <a:pt x="80646" y="41287"/>
                    </a:lnTo>
                    <a:lnTo>
                      <a:pt x="80646" y="107511"/>
                    </a:lnTo>
                    <a:lnTo>
                      <a:pt x="104472" y="107511"/>
                    </a:lnTo>
                    <a:lnTo>
                      <a:pt x="104472" y="0"/>
                    </a:lnTo>
                    <a:lnTo>
                      <a:pt x="78377" y="0"/>
                    </a:lnTo>
                    <a:lnTo>
                      <a:pt x="52283" y="45443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18" name="Vrije vorm 17">
                <a:extLst>
                  <a:ext uri="{FF2B5EF4-FFF2-40B4-BE49-F238E27FC236}">
                    <a16:creationId xmlns:a16="http://schemas.microsoft.com/office/drawing/2014/main" id="{CDE1A869-480C-CEE8-B6FC-23FECF2F3AF7}"/>
                  </a:ext>
                </a:extLst>
              </p:cNvPr>
              <p:cNvSpPr/>
              <p:nvPr/>
            </p:nvSpPr>
            <p:spPr>
              <a:xfrm>
                <a:off x="832999" y="324571"/>
                <a:ext cx="127824" cy="82295"/>
              </a:xfrm>
              <a:custGeom>
                <a:avLst/>
                <a:gdLst>
                  <a:gd name="connsiteX0" fmla="*/ 104093 w 127824"/>
                  <a:gd name="connsiteY0" fmla="*/ 0 h 82295"/>
                  <a:gd name="connsiteX1" fmla="*/ 90290 w 127824"/>
                  <a:gd name="connsiteY1" fmla="*/ 50061 h 82295"/>
                  <a:gd name="connsiteX2" fmla="*/ 74312 w 127824"/>
                  <a:gd name="connsiteY2" fmla="*/ 0 h 82295"/>
                  <a:gd name="connsiteX3" fmla="*/ 53512 w 127824"/>
                  <a:gd name="connsiteY3" fmla="*/ 0 h 82295"/>
                  <a:gd name="connsiteX4" fmla="*/ 37723 w 127824"/>
                  <a:gd name="connsiteY4" fmla="*/ 49876 h 82295"/>
                  <a:gd name="connsiteX5" fmla="*/ 24203 w 127824"/>
                  <a:gd name="connsiteY5" fmla="*/ 0 h 82295"/>
                  <a:gd name="connsiteX6" fmla="*/ 0 w 127824"/>
                  <a:gd name="connsiteY6" fmla="*/ 0 h 82295"/>
                  <a:gd name="connsiteX7" fmla="*/ 25811 w 127824"/>
                  <a:gd name="connsiteY7" fmla="*/ 82296 h 82295"/>
                  <a:gd name="connsiteX8" fmla="*/ 47556 w 127824"/>
                  <a:gd name="connsiteY8" fmla="*/ 82296 h 82295"/>
                  <a:gd name="connsiteX9" fmla="*/ 63818 w 127824"/>
                  <a:gd name="connsiteY9" fmla="*/ 32420 h 82295"/>
                  <a:gd name="connsiteX10" fmla="*/ 79795 w 127824"/>
                  <a:gd name="connsiteY10" fmla="*/ 82296 h 82295"/>
                  <a:gd name="connsiteX11" fmla="*/ 101730 w 127824"/>
                  <a:gd name="connsiteY11" fmla="*/ 82296 h 82295"/>
                  <a:gd name="connsiteX12" fmla="*/ 127824 w 127824"/>
                  <a:gd name="connsiteY12" fmla="*/ 0 h 82295"/>
                  <a:gd name="connsiteX13" fmla="*/ 104093 w 127824"/>
                  <a:gd name="connsiteY13" fmla="*/ 0 h 8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824" h="82295">
                    <a:moveTo>
                      <a:pt x="104093" y="0"/>
                    </a:moveTo>
                    <a:lnTo>
                      <a:pt x="90290" y="50061"/>
                    </a:lnTo>
                    <a:lnTo>
                      <a:pt x="74312" y="0"/>
                    </a:lnTo>
                    <a:lnTo>
                      <a:pt x="53512" y="0"/>
                    </a:lnTo>
                    <a:lnTo>
                      <a:pt x="37723" y="49876"/>
                    </a:lnTo>
                    <a:lnTo>
                      <a:pt x="24203" y="0"/>
                    </a:lnTo>
                    <a:lnTo>
                      <a:pt x="0" y="0"/>
                    </a:lnTo>
                    <a:lnTo>
                      <a:pt x="25811" y="82296"/>
                    </a:lnTo>
                    <a:lnTo>
                      <a:pt x="47556" y="82296"/>
                    </a:lnTo>
                    <a:lnTo>
                      <a:pt x="63818" y="32420"/>
                    </a:lnTo>
                    <a:lnTo>
                      <a:pt x="79795" y="82296"/>
                    </a:lnTo>
                    <a:lnTo>
                      <a:pt x="101730" y="82296"/>
                    </a:lnTo>
                    <a:lnTo>
                      <a:pt x="127824" y="0"/>
                    </a:lnTo>
                    <a:lnTo>
                      <a:pt x="104093" y="0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9" name="Vrije vorm 18">
                <a:extLst>
                  <a:ext uri="{FF2B5EF4-FFF2-40B4-BE49-F238E27FC236}">
                    <a16:creationId xmlns:a16="http://schemas.microsoft.com/office/drawing/2014/main" id="{0B4C955B-BA39-5CAA-4130-7AE7EB64C2D3}"/>
                  </a:ext>
                </a:extLst>
              </p:cNvPr>
              <p:cNvSpPr/>
              <p:nvPr/>
            </p:nvSpPr>
            <p:spPr>
              <a:xfrm>
                <a:off x="499163" y="323001"/>
                <a:ext cx="91235" cy="85621"/>
              </a:xfrm>
              <a:custGeom>
                <a:avLst/>
                <a:gdLst>
                  <a:gd name="connsiteX0" fmla="*/ 78188 w 91235"/>
                  <a:gd name="connsiteY0" fmla="*/ 12377 h 85621"/>
                  <a:gd name="connsiteX1" fmla="*/ 63818 w 91235"/>
                  <a:gd name="connsiteY1" fmla="*/ 3325 h 85621"/>
                  <a:gd name="connsiteX2" fmla="*/ 45760 w 91235"/>
                  <a:gd name="connsiteY2" fmla="*/ 0 h 85621"/>
                  <a:gd name="connsiteX3" fmla="*/ 27512 w 91235"/>
                  <a:gd name="connsiteY3" fmla="*/ 3417 h 85621"/>
                  <a:gd name="connsiteX4" fmla="*/ 13047 w 91235"/>
                  <a:gd name="connsiteY4" fmla="*/ 12654 h 85621"/>
                  <a:gd name="connsiteX5" fmla="*/ 3498 w 91235"/>
                  <a:gd name="connsiteY5" fmla="*/ 26231 h 85621"/>
                  <a:gd name="connsiteX6" fmla="*/ 0 w 91235"/>
                  <a:gd name="connsiteY6" fmla="*/ 42857 h 85621"/>
                  <a:gd name="connsiteX7" fmla="*/ 0 w 91235"/>
                  <a:gd name="connsiteY7" fmla="*/ 43134 h 85621"/>
                  <a:gd name="connsiteX8" fmla="*/ 3498 w 91235"/>
                  <a:gd name="connsiteY8" fmla="*/ 59759 h 85621"/>
                  <a:gd name="connsiteX9" fmla="*/ 13047 w 91235"/>
                  <a:gd name="connsiteY9" fmla="*/ 73244 h 85621"/>
                  <a:gd name="connsiteX10" fmla="*/ 27418 w 91235"/>
                  <a:gd name="connsiteY10" fmla="*/ 82296 h 85621"/>
                  <a:gd name="connsiteX11" fmla="*/ 45476 w 91235"/>
                  <a:gd name="connsiteY11" fmla="*/ 85621 h 85621"/>
                  <a:gd name="connsiteX12" fmla="*/ 63723 w 91235"/>
                  <a:gd name="connsiteY12" fmla="*/ 82296 h 85621"/>
                  <a:gd name="connsiteX13" fmla="*/ 78188 w 91235"/>
                  <a:gd name="connsiteY13" fmla="*/ 73060 h 85621"/>
                  <a:gd name="connsiteX14" fmla="*/ 87737 w 91235"/>
                  <a:gd name="connsiteY14" fmla="*/ 59482 h 85621"/>
                  <a:gd name="connsiteX15" fmla="*/ 91235 w 91235"/>
                  <a:gd name="connsiteY15" fmla="*/ 42857 h 85621"/>
                  <a:gd name="connsiteX16" fmla="*/ 91235 w 91235"/>
                  <a:gd name="connsiteY16" fmla="*/ 42580 h 85621"/>
                  <a:gd name="connsiteX17" fmla="*/ 87737 w 91235"/>
                  <a:gd name="connsiteY17" fmla="*/ 25954 h 85621"/>
                  <a:gd name="connsiteX18" fmla="*/ 78188 w 91235"/>
                  <a:gd name="connsiteY18" fmla="*/ 12469 h 85621"/>
                  <a:gd name="connsiteX19" fmla="*/ 67599 w 91235"/>
                  <a:gd name="connsiteY19" fmla="*/ 43226 h 85621"/>
                  <a:gd name="connsiteX20" fmla="*/ 66087 w 91235"/>
                  <a:gd name="connsiteY20" fmla="*/ 51908 h 85621"/>
                  <a:gd name="connsiteX21" fmla="*/ 61738 w 91235"/>
                  <a:gd name="connsiteY21" fmla="*/ 59020 h 85621"/>
                  <a:gd name="connsiteX22" fmla="*/ 54930 w 91235"/>
                  <a:gd name="connsiteY22" fmla="*/ 63823 h 85621"/>
                  <a:gd name="connsiteX23" fmla="*/ 45760 w 91235"/>
                  <a:gd name="connsiteY23" fmla="*/ 65578 h 85621"/>
                  <a:gd name="connsiteX24" fmla="*/ 36683 w 91235"/>
                  <a:gd name="connsiteY24" fmla="*/ 63731 h 85621"/>
                  <a:gd name="connsiteX25" fmla="*/ 29687 w 91235"/>
                  <a:gd name="connsiteY25" fmla="*/ 58743 h 85621"/>
                  <a:gd name="connsiteX26" fmla="*/ 25149 w 91235"/>
                  <a:gd name="connsiteY26" fmla="*/ 51539 h 85621"/>
                  <a:gd name="connsiteX27" fmla="*/ 23542 w 91235"/>
                  <a:gd name="connsiteY27" fmla="*/ 42857 h 85621"/>
                  <a:gd name="connsiteX28" fmla="*/ 23542 w 91235"/>
                  <a:gd name="connsiteY28" fmla="*/ 42580 h 85621"/>
                  <a:gd name="connsiteX29" fmla="*/ 25054 w 91235"/>
                  <a:gd name="connsiteY29" fmla="*/ 33897 h 85621"/>
                  <a:gd name="connsiteX30" fmla="*/ 29403 w 91235"/>
                  <a:gd name="connsiteY30" fmla="*/ 26785 h 85621"/>
                  <a:gd name="connsiteX31" fmla="*/ 36211 w 91235"/>
                  <a:gd name="connsiteY31" fmla="*/ 21983 h 85621"/>
                  <a:gd name="connsiteX32" fmla="*/ 45381 w 91235"/>
                  <a:gd name="connsiteY32" fmla="*/ 20228 h 85621"/>
                  <a:gd name="connsiteX33" fmla="*/ 54363 w 91235"/>
                  <a:gd name="connsiteY33" fmla="*/ 22075 h 85621"/>
                  <a:gd name="connsiteX34" fmla="*/ 61454 w 91235"/>
                  <a:gd name="connsiteY34" fmla="*/ 27063 h 85621"/>
                  <a:gd name="connsiteX35" fmla="*/ 65992 w 91235"/>
                  <a:gd name="connsiteY35" fmla="*/ 34267 h 85621"/>
                  <a:gd name="connsiteX36" fmla="*/ 67599 w 91235"/>
                  <a:gd name="connsiteY36" fmla="*/ 42949 h 85621"/>
                  <a:gd name="connsiteX37" fmla="*/ 67599 w 91235"/>
                  <a:gd name="connsiteY37" fmla="*/ 43226 h 85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235" h="85621">
                    <a:moveTo>
                      <a:pt x="78188" y="12377"/>
                    </a:moveTo>
                    <a:cubicBezTo>
                      <a:pt x="74123" y="8497"/>
                      <a:pt x="69396" y="5542"/>
                      <a:pt x="63818" y="3325"/>
                    </a:cubicBezTo>
                    <a:cubicBezTo>
                      <a:pt x="58239" y="1108"/>
                      <a:pt x="52283" y="0"/>
                      <a:pt x="45760" y="0"/>
                    </a:cubicBezTo>
                    <a:cubicBezTo>
                      <a:pt x="39236" y="0"/>
                      <a:pt x="33091" y="1108"/>
                      <a:pt x="27512" y="3417"/>
                    </a:cubicBezTo>
                    <a:cubicBezTo>
                      <a:pt x="21934" y="5634"/>
                      <a:pt x="17113" y="8775"/>
                      <a:pt x="13047" y="12654"/>
                    </a:cubicBezTo>
                    <a:cubicBezTo>
                      <a:pt x="8982" y="16533"/>
                      <a:pt x="5767" y="21059"/>
                      <a:pt x="3498" y="26231"/>
                    </a:cubicBezTo>
                    <a:cubicBezTo>
                      <a:pt x="1229" y="31404"/>
                      <a:pt x="0" y="36945"/>
                      <a:pt x="0" y="42857"/>
                    </a:cubicBezTo>
                    <a:lnTo>
                      <a:pt x="0" y="43134"/>
                    </a:lnTo>
                    <a:cubicBezTo>
                      <a:pt x="0" y="49045"/>
                      <a:pt x="1135" y="54587"/>
                      <a:pt x="3498" y="59759"/>
                    </a:cubicBezTo>
                    <a:cubicBezTo>
                      <a:pt x="5767" y="64932"/>
                      <a:pt x="8982" y="69457"/>
                      <a:pt x="13047" y="73244"/>
                    </a:cubicBezTo>
                    <a:cubicBezTo>
                      <a:pt x="17113" y="77124"/>
                      <a:pt x="21840" y="80079"/>
                      <a:pt x="27418" y="82296"/>
                    </a:cubicBezTo>
                    <a:cubicBezTo>
                      <a:pt x="32996" y="84513"/>
                      <a:pt x="38952" y="85621"/>
                      <a:pt x="45476" y="85621"/>
                    </a:cubicBezTo>
                    <a:cubicBezTo>
                      <a:pt x="51999" y="85621"/>
                      <a:pt x="58145" y="84513"/>
                      <a:pt x="63723" y="82296"/>
                    </a:cubicBezTo>
                    <a:cubicBezTo>
                      <a:pt x="69301" y="80079"/>
                      <a:pt x="74123" y="76939"/>
                      <a:pt x="78188" y="73060"/>
                    </a:cubicBezTo>
                    <a:cubicBezTo>
                      <a:pt x="82254" y="69180"/>
                      <a:pt x="85468" y="64655"/>
                      <a:pt x="87737" y="59482"/>
                    </a:cubicBezTo>
                    <a:cubicBezTo>
                      <a:pt x="90006" y="54310"/>
                      <a:pt x="91235" y="48768"/>
                      <a:pt x="91235" y="42857"/>
                    </a:cubicBezTo>
                    <a:lnTo>
                      <a:pt x="91235" y="42580"/>
                    </a:lnTo>
                    <a:cubicBezTo>
                      <a:pt x="91235" y="36668"/>
                      <a:pt x="90101" y="31127"/>
                      <a:pt x="87737" y="25954"/>
                    </a:cubicBezTo>
                    <a:cubicBezTo>
                      <a:pt x="85468" y="20782"/>
                      <a:pt x="82254" y="16256"/>
                      <a:pt x="78188" y="12469"/>
                    </a:cubicBezTo>
                    <a:moveTo>
                      <a:pt x="67599" y="43226"/>
                    </a:moveTo>
                    <a:cubicBezTo>
                      <a:pt x="67599" y="46274"/>
                      <a:pt x="67127" y="49230"/>
                      <a:pt x="66087" y="51908"/>
                    </a:cubicBezTo>
                    <a:cubicBezTo>
                      <a:pt x="65141" y="54587"/>
                      <a:pt x="63628" y="56988"/>
                      <a:pt x="61738" y="59020"/>
                    </a:cubicBezTo>
                    <a:cubicBezTo>
                      <a:pt x="59847" y="61052"/>
                      <a:pt x="57578" y="62715"/>
                      <a:pt x="54930" y="63823"/>
                    </a:cubicBezTo>
                    <a:cubicBezTo>
                      <a:pt x="52283" y="65024"/>
                      <a:pt x="49163" y="65578"/>
                      <a:pt x="45760" y="65578"/>
                    </a:cubicBezTo>
                    <a:cubicBezTo>
                      <a:pt x="42356" y="65578"/>
                      <a:pt x="39425" y="64932"/>
                      <a:pt x="36683" y="63731"/>
                    </a:cubicBezTo>
                    <a:cubicBezTo>
                      <a:pt x="34036" y="62530"/>
                      <a:pt x="31672" y="60868"/>
                      <a:pt x="29687" y="58743"/>
                    </a:cubicBezTo>
                    <a:cubicBezTo>
                      <a:pt x="27702" y="56619"/>
                      <a:pt x="26189" y="54217"/>
                      <a:pt x="25149" y="51539"/>
                    </a:cubicBezTo>
                    <a:cubicBezTo>
                      <a:pt x="24109" y="48860"/>
                      <a:pt x="23542" y="45905"/>
                      <a:pt x="23542" y="42857"/>
                    </a:cubicBezTo>
                    <a:lnTo>
                      <a:pt x="23542" y="42580"/>
                    </a:lnTo>
                    <a:cubicBezTo>
                      <a:pt x="23542" y="39532"/>
                      <a:pt x="24014" y="36576"/>
                      <a:pt x="25054" y="33897"/>
                    </a:cubicBezTo>
                    <a:cubicBezTo>
                      <a:pt x="26000" y="31219"/>
                      <a:pt x="27512" y="28817"/>
                      <a:pt x="29403" y="26785"/>
                    </a:cubicBezTo>
                    <a:cubicBezTo>
                      <a:pt x="31294" y="24753"/>
                      <a:pt x="33563" y="23091"/>
                      <a:pt x="36211" y="21983"/>
                    </a:cubicBezTo>
                    <a:cubicBezTo>
                      <a:pt x="38858" y="20782"/>
                      <a:pt x="41978" y="20228"/>
                      <a:pt x="45381" y="20228"/>
                    </a:cubicBezTo>
                    <a:cubicBezTo>
                      <a:pt x="48596" y="20228"/>
                      <a:pt x="51621" y="20874"/>
                      <a:pt x="54363" y="22075"/>
                    </a:cubicBezTo>
                    <a:cubicBezTo>
                      <a:pt x="57105" y="23276"/>
                      <a:pt x="59468" y="24938"/>
                      <a:pt x="61454" y="27063"/>
                    </a:cubicBezTo>
                    <a:cubicBezTo>
                      <a:pt x="63439" y="29187"/>
                      <a:pt x="64952" y="31588"/>
                      <a:pt x="65992" y="34267"/>
                    </a:cubicBezTo>
                    <a:cubicBezTo>
                      <a:pt x="67032" y="36945"/>
                      <a:pt x="67599" y="39901"/>
                      <a:pt x="67599" y="42949"/>
                    </a:cubicBezTo>
                    <a:lnTo>
                      <a:pt x="67599" y="43226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11" name="Graphic 28">
              <a:extLst>
                <a:ext uri="{FF2B5EF4-FFF2-40B4-BE49-F238E27FC236}">
                  <a16:creationId xmlns:a16="http://schemas.microsoft.com/office/drawing/2014/main" id="{382A0105-304A-E53C-385B-9BC84C921C2C}"/>
                </a:ext>
              </a:extLst>
            </p:cNvPr>
            <p:cNvGrpSpPr/>
            <p:nvPr userDrawn="1"/>
          </p:nvGrpSpPr>
          <p:grpSpPr>
            <a:xfrm>
              <a:off x="8024882" y="4762165"/>
              <a:ext cx="208338" cy="180000"/>
              <a:chOff x="109924" y="244676"/>
              <a:chExt cx="233052" cy="201352"/>
            </a:xfrm>
            <a:solidFill>
              <a:srgbClr val="00AAEA"/>
            </a:solidFill>
          </p:grpSpPr>
          <p:sp>
            <p:nvSpPr>
              <p:cNvPr id="12" name="Vrije vorm 11">
                <a:extLst>
                  <a:ext uri="{FF2B5EF4-FFF2-40B4-BE49-F238E27FC236}">
                    <a16:creationId xmlns:a16="http://schemas.microsoft.com/office/drawing/2014/main" id="{E7A38ADA-D50B-FF54-5BCC-9C267109A06A}"/>
                  </a:ext>
                </a:extLst>
              </p:cNvPr>
              <p:cNvSpPr/>
              <p:nvPr/>
            </p:nvSpPr>
            <p:spPr>
              <a:xfrm>
                <a:off x="238126" y="244676"/>
                <a:ext cx="104849" cy="201352"/>
              </a:xfrm>
              <a:custGeom>
                <a:avLst/>
                <a:gdLst>
                  <a:gd name="connsiteX0" fmla="*/ 39236 w 104849"/>
                  <a:gd name="connsiteY0" fmla="*/ 117302 h 201352"/>
                  <a:gd name="connsiteX1" fmla="*/ 14843 w 104849"/>
                  <a:gd name="connsiteY1" fmla="*/ 172443 h 201352"/>
                  <a:gd name="connsiteX2" fmla="*/ 49636 w 104849"/>
                  <a:gd name="connsiteY2" fmla="*/ 201353 h 201352"/>
                  <a:gd name="connsiteX3" fmla="*/ 104850 w 104849"/>
                  <a:gd name="connsiteY3" fmla="*/ 104556 h 201352"/>
                  <a:gd name="connsiteX4" fmla="*/ 34320 w 104849"/>
                  <a:gd name="connsiteY4" fmla="*/ 0 h 201352"/>
                  <a:gd name="connsiteX5" fmla="*/ 0 w 104849"/>
                  <a:gd name="connsiteY5" fmla="*/ 51539 h 201352"/>
                  <a:gd name="connsiteX6" fmla="*/ 39236 w 104849"/>
                  <a:gd name="connsiteY6" fmla="*/ 117394 h 201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849" h="201352">
                    <a:moveTo>
                      <a:pt x="39236" y="117302"/>
                    </a:moveTo>
                    <a:cubicBezTo>
                      <a:pt x="39236" y="139007"/>
                      <a:pt x="29876" y="158588"/>
                      <a:pt x="14843" y="172443"/>
                    </a:cubicBezTo>
                    <a:lnTo>
                      <a:pt x="49636" y="201353"/>
                    </a:lnTo>
                    <a:cubicBezTo>
                      <a:pt x="82821" y="181310"/>
                      <a:pt x="104850" y="145473"/>
                      <a:pt x="104850" y="104556"/>
                    </a:cubicBezTo>
                    <a:cubicBezTo>
                      <a:pt x="104850" y="57635"/>
                      <a:pt x="75825" y="17364"/>
                      <a:pt x="34320" y="0"/>
                    </a:cubicBezTo>
                    <a:lnTo>
                      <a:pt x="0" y="51539"/>
                    </a:lnTo>
                    <a:cubicBezTo>
                      <a:pt x="23447" y="64562"/>
                      <a:pt x="39236" y="89131"/>
                      <a:pt x="39236" y="117394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" name="Vrije vorm 12">
                <a:extLst>
                  <a:ext uri="{FF2B5EF4-FFF2-40B4-BE49-F238E27FC236}">
                    <a16:creationId xmlns:a16="http://schemas.microsoft.com/office/drawing/2014/main" id="{3B475D57-EE63-01DC-D312-0A13A1567F71}"/>
                  </a:ext>
                </a:extLst>
              </p:cNvPr>
              <p:cNvSpPr/>
              <p:nvPr/>
            </p:nvSpPr>
            <p:spPr>
              <a:xfrm>
                <a:off x="109924" y="305636"/>
                <a:ext cx="81591" cy="127000"/>
              </a:xfrm>
              <a:custGeom>
                <a:avLst/>
                <a:gdLst>
                  <a:gd name="connsiteX0" fmla="*/ 8887 w 81591"/>
                  <a:gd name="connsiteY0" fmla="*/ 0 h 127000"/>
                  <a:gd name="connsiteX1" fmla="*/ 0 w 81591"/>
                  <a:gd name="connsiteY1" fmla="*/ 43596 h 127000"/>
                  <a:gd name="connsiteX2" fmla="*/ 37251 w 81591"/>
                  <a:gd name="connsiteY2" fmla="*/ 127000 h 127000"/>
                  <a:gd name="connsiteX3" fmla="*/ 81592 w 81591"/>
                  <a:gd name="connsiteY3" fmla="*/ 60498 h 127000"/>
                  <a:gd name="connsiteX4" fmla="*/ 8887 w 81591"/>
                  <a:gd name="connsiteY4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591" h="127000">
                    <a:moveTo>
                      <a:pt x="8887" y="0"/>
                    </a:moveTo>
                    <a:cubicBezTo>
                      <a:pt x="3120" y="13485"/>
                      <a:pt x="0" y="28171"/>
                      <a:pt x="0" y="43596"/>
                    </a:cubicBezTo>
                    <a:cubicBezTo>
                      <a:pt x="0" y="76569"/>
                      <a:pt x="14371" y="106218"/>
                      <a:pt x="37251" y="127000"/>
                    </a:cubicBezTo>
                    <a:lnTo>
                      <a:pt x="81592" y="60498"/>
                    </a:lnTo>
                    <a:lnTo>
                      <a:pt x="8887" y="0"/>
                    </a:lnTo>
                    <a:close/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4" name="Vrije vorm 13">
                <a:extLst>
                  <a:ext uri="{FF2B5EF4-FFF2-40B4-BE49-F238E27FC236}">
                    <a16:creationId xmlns:a16="http://schemas.microsoft.com/office/drawing/2014/main" id="{771B7DA6-5424-A6FF-292D-5B40ADB13292}"/>
                  </a:ext>
                </a:extLst>
              </p:cNvPr>
              <p:cNvSpPr/>
              <p:nvPr/>
            </p:nvSpPr>
            <p:spPr>
              <a:xfrm>
                <a:off x="191610" y="328543"/>
                <a:ext cx="45854" cy="66501"/>
              </a:xfrm>
              <a:custGeom>
                <a:avLst/>
                <a:gdLst>
                  <a:gd name="connsiteX0" fmla="*/ 24960 w 45854"/>
                  <a:gd name="connsiteY0" fmla="*/ 0 h 66501"/>
                  <a:gd name="connsiteX1" fmla="*/ 0 w 45854"/>
                  <a:gd name="connsiteY1" fmla="*/ 37500 h 66501"/>
                  <a:gd name="connsiteX2" fmla="*/ 34887 w 45854"/>
                  <a:gd name="connsiteY2" fmla="*/ 66502 h 66501"/>
                  <a:gd name="connsiteX3" fmla="*/ 45854 w 45854"/>
                  <a:gd name="connsiteY3" fmla="*/ 37500 h 66501"/>
                  <a:gd name="connsiteX4" fmla="*/ 25054 w 45854"/>
                  <a:gd name="connsiteY4" fmla="*/ 0 h 66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54" h="66501">
                    <a:moveTo>
                      <a:pt x="24960" y="0"/>
                    </a:moveTo>
                    <a:lnTo>
                      <a:pt x="0" y="37500"/>
                    </a:lnTo>
                    <a:lnTo>
                      <a:pt x="34887" y="66502"/>
                    </a:lnTo>
                    <a:cubicBezTo>
                      <a:pt x="41694" y="58651"/>
                      <a:pt x="45854" y="48583"/>
                      <a:pt x="45854" y="37500"/>
                    </a:cubicBezTo>
                    <a:cubicBezTo>
                      <a:pt x="45854" y="21798"/>
                      <a:pt x="37534" y="7943"/>
                      <a:pt x="25054" y="0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20" name="Tijdelijke aanduiding voor voettekst 21">
            <a:extLst>
              <a:ext uri="{FF2B5EF4-FFF2-40B4-BE49-F238E27FC236}">
                <a16:creationId xmlns:a16="http://schemas.microsoft.com/office/drawing/2014/main" id="{65829209-0F50-9CCD-002C-15E3B79B63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450" y="4895999"/>
            <a:ext cx="431264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 b="0" i="0">
                <a:solidFill>
                  <a:schemeClr val="tx1"/>
                </a:solidFill>
                <a:latin typeface="Montserrat Light" pitchFamily="2" charset="77"/>
              </a:defRPr>
            </a:lvl1pPr>
          </a:lstStyle>
          <a:p>
            <a:r>
              <a:rPr lang="nl-NL" dirty="0"/>
              <a:t>Titel presentatie _ naam spreker  xx.xx.2023 (Vul in via 'Invoegen -&gt; Koptekst en voettekst -&gt; Voettekst)</a:t>
            </a:r>
          </a:p>
        </p:txBody>
      </p:sp>
    </p:spTree>
    <p:extLst>
      <p:ext uri="{BB962C8B-B14F-4D97-AF65-F5344CB8AC3E}">
        <p14:creationId xmlns:p14="http://schemas.microsoft.com/office/powerpoint/2010/main" val="37197882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slide met vrije ruimte voor afbeelding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echte verbindingslijn 8">
            <a:extLst>
              <a:ext uri="{FF2B5EF4-FFF2-40B4-BE49-F238E27FC236}">
                <a16:creationId xmlns:a16="http://schemas.microsoft.com/office/drawing/2014/main" id="{C7A50C73-23E6-4831-6A85-CF0FB53A2958}"/>
              </a:ext>
            </a:extLst>
          </p:cNvPr>
          <p:cNvCxnSpPr>
            <a:cxnSpLocks/>
          </p:cNvCxnSpPr>
          <p:nvPr userDrawn="1"/>
        </p:nvCxnSpPr>
        <p:spPr>
          <a:xfrm>
            <a:off x="1260000" y="1548000"/>
            <a:ext cx="971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el 19">
            <a:extLst>
              <a:ext uri="{FF2B5EF4-FFF2-40B4-BE49-F238E27FC236}">
                <a16:creationId xmlns:a16="http://schemas.microsoft.com/office/drawing/2014/main" id="{CB4E667B-E699-496D-D6F0-3979B79906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60001" y="662299"/>
            <a:ext cx="7163999" cy="746188"/>
          </a:xfrm>
          <a:prstGeom prst="rect">
            <a:avLst/>
          </a:prstGeom>
        </p:spPr>
        <p:txBody>
          <a:bodyPr lIns="0" tIns="0" rIns="0" bIns="0" anchor="b" anchorCtr="0"/>
          <a:lstStyle>
            <a:lvl1pPr>
              <a:defRPr sz="2700" b="0" i="0">
                <a:latin typeface="Montserrat Light" pitchFamily="2" charset="77"/>
              </a:defRPr>
            </a:lvl1pPr>
          </a:lstStyle>
          <a:p>
            <a:r>
              <a:rPr lang="nl-NL" dirty="0"/>
              <a:t>Titel tekstslide, maximaal 2 regels</a:t>
            </a:r>
          </a:p>
        </p:txBody>
      </p:sp>
      <p:sp>
        <p:nvSpPr>
          <p:cNvPr id="11" name="Tijdelijke aanduiding voor tekst 23">
            <a:extLst>
              <a:ext uri="{FF2B5EF4-FFF2-40B4-BE49-F238E27FC236}">
                <a16:creationId xmlns:a16="http://schemas.microsoft.com/office/drawing/2014/main" id="{D1B234CF-8C1F-AF38-02FF-5DC0778700A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260003" y="1687512"/>
            <a:ext cx="3347998" cy="2736000"/>
          </a:xfrm>
          <a:prstGeom prst="rect">
            <a:avLst/>
          </a:prstGeom>
        </p:spPr>
        <p:txBody>
          <a:bodyPr lIns="0" tIns="0" rIns="0" bIns="0"/>
          <a:lstStyle>
            <a:lvl1pPr marL="179388" indent="-179388">
              <a:buSzPct val="80000"/>
              <a:tabLst/>
              <a:defRPr sz="2000" b="1" i="0">
                <a:latin typeface="Montserrat SemiBold" pitchFamily="2" charset="77"/>
              </a:defRPr>
            </a:lvl1pPr>
            <a:lvl2pPr marL="536575" indent="-180975">
              <a:buSzPct val="80000"/>
              <a:tabLst/>
              <a:defRPr sz="1600">
                <a:latin typeface="Montserrat" pitchFamily="2" charset="77"/>
              </a:defRPr>
            </a:lvl2pPr>
            <a:lvl3pPr marL="893763" indent="-180975">
              <a:buSzPct val="80000"/>
              <a:tabLst/>
              <a:defRPr sz="1600">
                <a:latin typeface="Montserrat" pitchFamily="2" charset="77"/>
              </a:defRPr>
            </a:lvl3pPr>
            <a:lvl4pPr marL="1244600" indent="-176213">
              <a:buSzPct val="80000"/>
              <a:tabLst/>
              <a:defRPr sz="1600">
                <a:latin typeface="Montserrat" pitchFamily="2" charset="77"/>
              </a:defRPr>
            </a:lvl4pPr>
            <a:lvl5pPr marL="1601788" indent="-176213">
              <a:buSzPct val="80000"/>
              <a:tabLst/>
              <a:defRPr sz="1600">
                <a:latin typeface="Montserrat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grpSp>
        <p:nvGrpSpPr>
          <p:cNvPr id="16" name="Groep 15">
            <a:extLst>
              <a:ext uri="{FF2B5EF4-FFF2-40B4-BE49-F238E27FC236}">
                <a16:creationId xmlns:a16="http://schemas.microsoft.com/office/drawing/2014/main" id="{CAEFD583-B3E9-5C42-AB52-DB288A7DA96B}"/>
              </a:ext>
            </a:extLst>
          </p:cNvPr>
          <p:cNvGrpSpPr/>
          <p:nvPr userDrawn="1"/>
        </p:nvGrpSpPr>
        <p:grpSpPr>
          <a:xfrm>
            <a:off x="8024882" y="4857232"/>
            <a:ext cx="760667" cy="180000"/>
            <a:chOff x="8024882" y="4762165"/>
            <a:chExt cx="760667" cy="180000"/>
          </a:xfrm>
        </p:grpSpPr>
        <p:grpSp>
          <p:nvGrpSpPr>
            <p:cNvPr id="17" name="Graphic 28">
              <a:extLst>
                <a:ext uri="{FF2B5EF4-FFF2-40B4-BE49-F238E27FC236}">
                  <a16:creationId xmlns:a16="http://schemas.microsoft.com/office/drawing/2014/main" id="{D151D4A5-3BC2-DDEF-48C7-C4F6A7408960}"/>
                </a:ext>
              </a:extLst>
            </p:cNvPr>
            <p:cNvGrpSpPr/>
            <p:nvPr userDrawn="1"/>
          </p:nvGrpSpPr>
          <p:grpSpPr>
            <a:xfrm>
              <a:off x="8292974" y="4811047"/>
              <a:ext cx="492575" cy="97679"/>
              <a:chOff x="409818" y="299356"/>
              <a:chExt cx="551005" cy="109266"/>
            </a:xfrm>
            <a:solidFill>
              <a:srgbClr val="60574F"/>
            </a:solidFill>
          </p:grpSpPr>
          <p:sp>
            <p:nvSpPr>
              <p:cNvPr id="22" name="Vrije vorm 21">
                <a:extLst>
                  <a:ext uri="{FF2B5EF4-FFF2-40B4-BE49-F238E27FC236}">
                    <a16:creationId xmlns:a16="http://schemas.microsoft.com/office/drawing/2014/main" id="{6529406F-209C-7C00-8D70-193C1CCF63D9}"/>
                  </a:ext>
                </a:extLst>
              </p:cNvPr>
              <p:cNvSpPr/>
              <p:nvPr/>
            </p:nvSpPr>
            <p:spPr>
              <a:xfrm>
                <a:off x="409818" y="299356"/>
                <a:ext cx="75068" cy="107511"/>
              </a:xfrm>
              <a:custGeom>
                <a:avLst/>
                <a:gdLst>
                  <a:gd name="connsiteX0" fmla="*/ 1891 w 75068"/>
                  <a:gd name="connsiteY0" fmla="*/ 20782 h 107511"/>
                  <a:gd name="connsiteX1" fmla="*/ 43963 w 75068"/>
                  <a:gd name="connsiteY1" fmla="*/ 20782 h 107511"/>
                  <a:gd name="connsiteX2" fmla="*/ 0 w 75068"/>
                  <a:gd name="connsiteY2" fmla="*/ 89500 h 107511"/>
                  <a:gd name="connsiteX3" fmla="*/ 0 w 75068"/>
                  <a:gd name="connsiteY3" fmla="*/ 107511 h 107511"/>
                  <a:gd name="connsiteX4" fmla="*/ 75068 w 75068"/>
                  <a:gd name="connsiteY4" fmla="*/ 107511 h 107511"/>
                  <a:gd name="connsiteX5" fmla="*/ 75068 w 75068"/>
                  <a:gd name="connsiteY5" fmla="*/ 86822 h 107511"/>
                  <a:gd name="connsiteX6" fmla="*/ 31105 w 75068"/>
                  <a:gd name="connsiteY6" fmla="*/ 86822 h 107511"/>
                  <a:gd name="connsiteX7" fmla="*/ 75068 w 75068"/>
                  <a:gd name="connsiteY7" fmla="*/ 18011 h 107511"/>
                  <a:gd name="connsiteX8" fmla="*/ 75068 w 75068"/>
                  <a:gd name="connsiteY8" fmla="*/ 0 h 107511"/>
                  <a:gd name="connsiteX9" fmla="*/ 1891 w 75068"/>
                  <a:gd name="connsiteY9" fmla="*/ 0 h 107511"/>
                  <a:gd name="connsiteX10" fmla="*/ 1891 w 75068"/>
                  <a:gd name="connsiteY10" fmla="*/ 20782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68" h="107511">
                    <a:moveTo>
                      <a:pt x="1891" y="20782"/>
                    </a:moveTo>
                    <a:lnTo>
                      <a:pt x="43963" y="20782"/>
                    </a:lnTo>
                    <a:lnTo>
                      <a:pt x="0" y="89500"/>
                    </a:lnTo>
                    <a:lnTo>
                      <a:pt x="0" y="107511"/>
                    </a:lnTo>
                    <a:lnTo>
                      <a:pt x="75068" y="107511"/>
                    </a:lnTo>
                    <a:lnTo>
                      <a:pt x="75068" y="86822"/>
                    </a:lnTo>
                    <a:lnTo>
                      <a:pt x="31105" y="86822"/>
                    </a:lnTo>
                    <a:lnTo>
                      <a:pt x="75068" y="18011"/>
                    </a:lnTo>
                    <a:lnTo>
                      <a:pt x="75068" y="0"/>
                    </a:lnTo>
                    <a:lnTo>
                      <a:pt x="1891" y="0"/>
                    </a:lnTo>
                    <a:lnTo>
                      <a:pt x="1891" y="20782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3" name="Vrije vorm 22">
                <a:extLst>
                  <a:ext uri="{FF2B5EF4-FFF2-40B4-BE49-F238E27FC236}">
                    <a16:creationId xmlns:a16="http://schemas.microsoft.com/office/drawing/2014/main" id="{AECC9414-4D52-CEF8-1E9F-CB8710AC26FD}"/>
                  </a:ext>
                </a:extLst>
              </p:cNvPr>
              <p:cNvSpPr/>
              <p:nvPr/>
            </p:nvSpPr>
            <p:spPr>
              <a:xfrm>
                <a:off x="607605" y="323001"/>
                <a:ext cx="77148" cy="83866"/>
              </a:xfrm>
              <a:custGeom>
                <a:avLst/>
                <a:gdLst>
                  <a:gd name="connsiteX0" fmla="*/ 48596 w 77148"/>
                  <a:gd name="connsiteY0" fmla="*/ 0 h 83866"/>
                  <a:gd name="connsiteX1" fmla="*/ 40370 w 77148"/>
                  <a:gd name="connsiteY1" fmla="*/ 1108 h 83866"/>
                  <a:gd name="connsiteX2" fmla="*/ 33752 w 77148"/>
                  <a:gd name="connsiteY2" fmla="*/ 4064 h 83866"/>
                  <a:gd name="connsiteX3" fmla="*/ 28363 w 77148"/>
                  <a:gd name="connsiteY3" fmla="*/ 8313 h 83866"/>
                  <a:gd name="connsiteX4" fmla="*/ 23920 w 77148"/>
                  <a:gd name="connsiteY4" fmla="*/ 13300 h 83866"/>
                  <a:gd name="connsiteX5" fmla="*/ 23920 w 77148"/>
                  <a:gd name="connsiteY5" fmla="*/ 1570 h 83866"/>
                  <a:gd name="connsiteX6" fmla="*/ 0 w 77148"/>
                  <a:gd name="connsiteY6" fmla="*/ 1570 h 83866"/>
                  <a:gd name="connsiteX7" fmla="*/ 0 w 77148"/>
                  <a:gd name="connsiteY7" fmla="*/ 83866 h 83866"/>
                  <a:gd name="connsiteX8" fmla="*/ 23920 w 77148"/>
                  <a:gd name="connsiteY8" fmla="*/ 83866 h 83866"/>
                  <a:gd name="connsiteX9" fmla="*/ 23920 w 77148"/>
                  <a:gd name="connsiteY9" fmla="*/ 38054 h 83866"/>
                  <a:gd name="connsiteX10" fmla="*/ 27891 w 77148"/>
                  <a:gd name="connsiteY10" fmla="*/ 25585 h 83866"/>
                  <a:gd name="connsiteX11" fmla="*/ 38763 w 77148"/>
                  <a:gd name="connsiteY11" fmla="*/ 21336 h 83866"/>
                  <a:gd name="connsiteX12" fmla="*/ 49447 w 77148"/>
                  <a:gd name="connsiteY12" fmla="*/ 25585 h 83866"/>
                  <a:gd name="connsiteX13" fmla="*/ 53229 w 77148"/>
                  <a:gd name="connsiteY13" fmla="*/ 38054 h 83866"/>
                  <a:gd name="connsiteX14" fmla="*/ 53229 w 77148"/>
                  <a:gd name="connsiteY14" fmla="*/ 83866 h 83866"/>
                  <a:gd name="connsiteX15" fmla="*/ 77148 w 77148"/>
                  <a:gd name="connsiteY15" fmla="*/ 83866 h 83866"/>
                  <a:gd name="connsiteX16" fmla="*/ 77148 w 77148"/>
                  <a:gd name="connsiteY16" fmla="*/ 30572 h 83866"/>
                  <a:gd name="connsiteX17" fmla="*/ 69679 w 77148"/>
                  <a:gd name="connsiteY17" fmla="*/ 8128 h 83866"/>
                  <a:gd name="connsiteX18" fmla="*/ 48501 w 77148"/>
                  <a:gd name="connsiteY18" fmla="*/ 0 h 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7148" h="83866">
                    <a:moveTo>
                      <a:pt x="48596" y="0"/>
                    </a:moveTo>
                    <a:cubicBezTo>
                      <a:pt x="45570" y="0"/>
                      <a:pt x="42829" y="369"/>
                      <a:pt x="40370" y="1108"/>
                    </a:cubicBezTo>
                    <a:cubicBezTo>
                      <a:pt x="38007" y="1847"/>
                      <a:pt x="35738" y="2771"/>
                      <a:pt x="33752" y="4064"/>
                    </a:cubicBezTo>
                    <a:cubicBezTo>
                      <a:pt x="31767" y="5357"/>
                      <a:pt x="29971" y="6743"/>
                      <a:pt x="28363" y="8313"/>
                    </a:cubicBezTo>
                    <a:cubicBezTo>
                      <a:pt x="26756" y="9883"/>
                      <a:pt x="25243" y="11545"/>
                      <a:pt x="23920" y="13300"/>
                    </a:cubicBezTo>
                    <a:lnTo>
                      <a:pt x="23920" y="1570"/>
                    </a:lnTo>
                    <a:lnTo>
                      <a:pt x="0" y="1570"/>
                    </a:lnTo>
                    <a:lnTo>
                      <a:pt x="0" y="83866"/>
                    </a:lnTo>
                    <a:lnTo>
                      <a:pt x="23920" y="83866"/>
                    </a:lnTo>
                    <a:lnTo>
                      <a:pt x="23920" y="38054"/>
                    </a:lnTo>
                    <a:cubicBezTo>
                      <a:pt x="23920" y="32512"/>
                      <a:pt x="25243" y="28356"/>
                      <a:pt x="27891" y="25585"/>
                    </a:cubicBezTo>
                    <a:cubicBezTo>
                      <a:pt x="30538" y="22814"/>
                      <a:pt x="34225" y="21336"/>
                      <a:pt x="38763" y="21336"/>
                    </a:cubicBezTo>
                    <a:cubicBezTo>
                      <a:pt x="43301" y="21336"/>
                      <a:pt x="46989" y="22721"/>
                      <a:pt x="49447" y="25585"/>
                    </a:cubicBezTo>
                    <a:cubicBezTo>
                      <a:pt x="51999" y="28356"/>
                      <a:pt x="53229" y="32512"/>
                      <a:pt x="53229" y="38054"/>
                    </a:cubicBezTo>
                    <a:lnTo>
                      <a:pt x="53229" y="83866"/>
                    </a:lnTo>
                    <a:lnTo>
                      <a:pt x="77148" y="83866"/>
                    </a:lnTo>
                    <a:lnTo>
                      <a:pt x="77148" y="30572"/>
                    </a:lnTo>
                    <a:cubicBezTo>
                      <a:pt x="77148" y="21059"/>
                      <a:pt x="74690" y="13577"/>
                      <a:pt x="69679" y="8128"/>
                    </a:cubicBezTo>
                    <a:cubicBezTo>
                      <a:pt x="64668" y="2679"/>
                      <a:pt x="57672" y="0"/>
                      <a:pt x="48501" y="0"/>
                    </a:cubicBezTo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4" name="Vrije vorm 23">
                <a:extLst>
                  <a:ext uri="{FF2B5EF4-FFF2-40B4-BE49-F238E27FC236}">
                    <a16:creationId xmlns:a16="http://schemas.microsoft.com/office/drawing/2014/main" id="{9AE59575-7CD1-55B2-9BF7-DD7342D57B2E}"/>
                  </a:ext>
                </a:extLst>
              </p:cNvPr>
              <p:cNvSpPr/>
              <p:nvPr/>
            </p:nvSpPr>
            <p:spPr>
              <a:xfrm>
                <a:off x="712928" y="299356"/>
                <a:ext cx="104471" cy="107511"/>
              </a:xfrm>
              <a:custGeom>
                <a:avLst/>
                <a:gdLst>
                  <a:gd name="connsiteX0" fmla="*/ 52283 w 104471"/>
                  <a:gd name="connsiteY0" fmla="*/ 45443 h 107511"/>
                  <a:gd name="connsiteX1" fmla="*/ 26094 w 104471"/>
                  <a:gd name="connsiteY1" fmla="*/ 0 h 107511"/>
                  <a:gd name="connsiteX2" fmla="*/ 0 w 104471"/>
                  <a:gd name="connsiteY2" fmla="*/ 0 h 107511"/>
                  <a:gd name="connsiteX3" fmla="*/ 0 w 104471"/>
                  <a:gd name="connsiteY3" fmla="*/ 107511 h 107511"/>
                  <a:gd name="connsiteX4" fmla="*/ 23920 w 104471"/>
                  <a:gd name="connsiteY4" fmla="*/ 107511 h 107511"/>
                  <a:gd name="connsiteX5" fmla="*/ 23920 w 104471"/>
                  <a:gd name="connsiteY5" fmla="*/ 41748 h 107511"/>
                  <a:gd name="connsiteX6" fmla="*/ 51810 w 104471"/>
                  <a:gd name="connsiteY6" fmla="*/ 83220 h 107511"/>
                  <a:gd name="connsiteX7" fmla="*/ 52378 w 104471"/>
                  <a:gd name="connsiteY7" fmla="*/ 83220 h 107511"/>
                  <a:gd name="connsiteX8" fmla="*/ 80646 w 104471"/>
                  <a:gd name="connsiteY8" fmla="*/ 41287 h 107511"/>
                  <a:gd name="connsiteX9" fmla="*/ 80646 w 104471"/>
                  <a:gd name="connsiteY9" fmla="*/ 107511 h 107511"/>
                  <a:gd name="connsiteX10" fmla="*/ 104472 w 104471"/>
                  <a:gd name="connsiteY10" fmla="*/ 107511 h 107511"/>
                  <a:gd name="connsiteX11" fmla="*/ 104472 w 104471"/>
                  <a:gd name="connsiteY11" fmla="*/ 0 h 107511"/>
                  <a:gd name="connsiteX12" fmla="*/ 78377 w 104471"/>
                  <a:gd name="connsiteY12" fmla="*/ 0 h 107511"/>
                  <a:gd name="connsiteX13" fmla="*/ 52283 w 104471"/>
                  <a:gd name="connsiteY13" fmla="*/ 45443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471" h="107511">
                    <a:moveTo>
                      <a:pt x="52283" y="45443"/>
                    </a:moveTo>
                    <a:lnTo>
                      <a:pt x="26094" y="0"/>
                    </a:lnTo>
                    <a:lnTo>
                      <a:pt x="0" y="0"/>
                    </a:lnTo>
                    <a:lnTo>
                      <a:pt x="0" y="107511"/>
                    </a:lnTo>
                    <a:lnTo>
                      <a:pt x="23920" y="107511"/>
                    </a:lnTo>
                    <a:lnTo>
                      <a:pt x="23920" y="41748"/>
                    </a:lnTo>
                    <a:lnTo>
                      <a:pt x="51810" y="83220"/>
                    </a:lnTo>
                    <a:lnTo>
                      <a:pt x="52378" y="83220"/>
                    </a:lnTo>
                    <a:lnTo>
                      <a:pt x="80646" y="41287"/>
                    </a:lnTo>
                    <a:lnTo>
                      <a:pt x="80646" y="107511"/>
                    </a:lnTo>
                    <a:lnTo>
                      <a:pt x="104472" y="107511"/>
                    </a:lnTo>
                    <a:lnTo>
                      <a:pt x="104472" y="0"/>
                    </a:lnTo>
                    <a:lnTo>
                      <a:pt x="78377" y="0"/>
                    </a:lnTo>
                    <a:lnTo>
                      <a:pt x="52283" y="45443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25" name="Vrije vorm 24">
                <a:extLst>
                  <a:ext uri="{FF2B5EF4-FFF2-40B4-BE49-F238E27FC236}">
                    <a16:creationId xmlns:a16="http://schemas.microsoft.com/office/drawing/2014/main" id="{FFEAF328-3277-FB8C-DD14-19BDFD208968}"/>
                  </a:ext>
                </a:extLst>
              </p:cNvPr>
              <p:cNvSpPr/>
              <p:nvPr/>
            </p:nvSpPr>
            <p:spPr>
              <a:xfrm>
                <a:off x="832999" y="324571"/>
                <a:ext cx="127824" cy="82295"/>
              </a:xfrm>
              <a:custGeom>
                <a:avLst/>
                <a:gdLst>
                  <a:gd name="connsiteX0" fmla="*/ 104093 w 127824"/>
                  <a:gd name="connsiteY0" fmla="*/ 0 h 82295"/>
                  <a:gd name="connsiteX1" fmla="*/ 90290 w 127824"/>
                  <a:gd name="connsiteY1" fmla="*/ 50061 h 82295"/>
                  <a:gd name="connsiteX2" fmla="*/ 74312 w 127824"/>
                  <a:gd name="connsiteY2" fmla="*/ 0 h 82295"/>
                  <a:gd name="connsiteX3" fmla="*/ 53512 w 127824"/>
                  <a:gd name="connsiteY3" fmla="*/ 0 h 82295"/>
                  <a:gd name="connsiteX4" fmla="*/ 37723 w 127824"/>
                  <a:gd name="connsiteY4" fmla="*/ 49876 h 82295"/>
                  <a:gd name="connsiteX5" fmla="*/ 24203 w 127824"/>
                  <a:gd name="connsiteY5" fmla="*/ 0 h 82295"/>
                  <a:gd name="connsiteX6" fmla="*/ 0 w 127824"/>
                  <a:gd name="connsiteY6" fmla="*/ 0 h 82295"/>
                  <a:gd name="connsiteX7" fmla="*/ 25811 w 127824"/>
                  <a:gd name="connsiteY7" fmla="*/ 82296 h 82295"/>
                  <a:gd name="connsiteX8" fmla="*/ 47556 w 127824"/>
                  <a:gd name="connsiteY8" fmla="*/ 82296 h 82295"/>
                  <a:gd name="connsiteX9" fmla="*/ 63818 w 127824"/>
                  <a:gd name="connsiteY9" fmla="*/ 32420 h 82295"/>
                  <a:gd name="connsiteX10" fmla="*/ 79795 w 127824"/>
                  <a:gd name="connsiteY10" fmla="*/ 82296 h 82295"/>
                  <a:gd name="connsiteX11" fmla="*/ 101730 w 127824"/>
                  <a:gd name="connsiteY11" fmla="*/ 82296 h 82295"/>
                  <a:gd name="connsiteX12" fmla="*/ 127824 w 127824"/>
                  <a:gd name="connsiteY12" fmla="*/ 0 h 82295"/>
                  <a:gd name="connsiteX13" fmla="*/ 104093 w 127824"/>
                  <a:gd name="connsiteY13" fmla="*/ 0 h 8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824" h="82295">
                    <a:moveTo>
                      <a:pt x="104093" y="0"/>
                    </a:moveTo>
                    <a:lnTo>
                      <a:pt x="90290" y="50061"/>
                    </a:lnTo>
                    <a:lnTo>
                      <a:pt x="74312" y="0"/>
                    </a:lnTo>
                    <a:lnTo>
                      <a:pt x="53512" y="0"/>
                    </a:lnTo>
                    <a:lnTo>
                      <a:pt x="37723" y="49876"/>
                    </a:lnTo>
                    <a:lnTo>
                      <a:pt x="24203" y="0"/>
                    </a:lnTo>
                    <a:lnTo>
                      <a:pt x="0" y="0"/>
                    </a:lnTo>
                    <a:lnTo>
                      <a:pt x="25811" y="82296"/>
                    </a:lnTo>
                    <a:lnTo>
                      <a:pt x="47556" y="82296"/>
                    </a:lnTo>
                    <a:lnTo>
                      <a:pt x="63818" y="32420"/>
                    </a:lnTo>
                    <a:lnTo>
                      <a:pt x="79795" y="82296"/>
                    </a:lnTo>
                    <a:lnTo>
                      <a:pt x="101730" y="82296"/>
                    </a:lnTo>
                    <a:lnTo>
                      <a:pt x="127824" y="0"/>
                    </a:lnTo>
                    <a:lnTo>
                      <a:pt x="104093" y="0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6" name="Vrije vorm 25">
                <a:extLst>
                  <a:ext uri="{FF2B5EF4-FFF2-40B4-BE49-F238E27FC236}">
                    <a16:creationId xmlns:a16="http://schemas.microsoft.com/office/drawing/2014/main" id="{7F043E45-4CB8-490B-4866-C3A2A7AB5595}"/>
                  </a:ext>
                </a:extLst>
              </p:cNvPr>
              <p:cNvSpPr/>
              <p:nvPr/>
            </p:nvSpPr>
            <p:spPr>
              <a:xfrm>
                <a:off x="499163" y="323001"/>
                <a:ext cx="91235" cy="85621"/>
              </a:xfrm>
              <a:custGeom>
                <a:avLst/>
                <a:gdLst>
                  <a:gd name="connsiteX0" fmla="*/ 78188 w 91235"/>
                  <a:gd name="connsiteY0" fmla="*/ 12377 h 85621"/>
                  <a:gd name="connsiteX1" fmla="*/ 63818 w 91235"/>
                  <a:gd name="connsiteY1" fmla="*/ 3325 h 85621"/>
                  <a:gd name="connsiteX2" fmla="*/ 45760 w 91235"/>
                  <a:gd name="connsiteY2" fmla="*/ 0 h 85621"/>
                  <a:gd name="connsiteX3" fmla="*/ 27512 w 91235"/>
                  <a:gd name="connsiteY3" fmla="*/ 3417 h 85621"/>
                  <a:gd name="connsiteX4" fmla="*/ 13047 w 91235"/>
                  <a:gd name="connsiteY4" fmla="*/ 12654 h 85621"/>
                  <a:gd name="connsiteX5" fmla="*/ 3498 w 91235"/>
                  <a:gd name="connsiteY5" fmla="*/ 26231 h 85621"/>
                  <a:gd name="connsiteX6" fmla="*/ 0 w 91235"/>
                  <a:gd name="connsiteY6" fmla="*/ 42857 h 85621"/>
                  <a:gd name="connsiteX7" fmla="*/ 0 w 91235"/>
                  <a:gd name="connsiteY7" fmla="*/ 43134 h 85621"/>
                  <a:gd name="connsiteX8" fmla="*/ 3498 w 91235"/>
                  <a:gd name="connsiteY8" fmla="*/ 59759 h 85621"/>
                  <a:gd name="connsiteX9" fmla="*/ 13047 w 91235"/>
                  <a:gd name="connsiteY9" fmla="*/ 73244 h 85621"/>
                  <a:gd name="connsiteX10" fmla="*/ 27418 w 91235"/>
                  <a:gd name="connsiteY10" fmla="*/ 82296 h 85621"/>
                  <a:gd name="connsiteX11" fmla="*/ 45476 w 91235"/>
                  <a:gd name="connsiteY11" fmla="*/ 85621 h 85621"/>
                  <a:gd name="connsiteX12" fmla="*/ 63723 w 91235"/>
                  <a:gd name="connsiteY12" fmla="*/ 82296 h 85621"/>
                  <a:gd name="connsiteX13" fmla="*/ 78188 w 91235"/>
                  <a:gd name="connsiteY13" fmla="*/ 73060 h 85621"/>
                  <a:gd name="connsiteX14" fmla="*/ 87737 w 91235"/>
                  <a:gd name="connsiteY14" fmla="*/ 59482 h 85621"/>
                  <a:gd name="connsiteX15" fmla="*/ 91235 w 91235"/>
                  <a:gd name="connsiteY15" fmla="*/ 42857 h 85621"/>
                  <a:gd name="connsiteX16" fmla="*/ 91235 w 91235"/>
                  <a:gd name="connsiteY16" fmla="*/ 42580 h 85621"/>
                  <a:gd name="connsiteX17" fmla="*/ 87737 w 91235"/>
                  <a:gd name="connsiteY17" fmla="*/ 25954 h 85621"/>
                  <a:gd name="connsiteX18" fmla="*/ 78188 w 91235"/>
                  <a:gd name="connsiteY18" fmla="*/ 12469 h 85621"/>
                  <a:gd name="connsiteX19" fmla="*/ 67599 w 91235"/>
                  <a:gd name="connsiteY19" fmla="*/ 43226 h 85621"/>
                  <a:gd name="connsiteX20" fmla="*/ 66087 w 91235"/>
                  <a:gd name="connsiteY20" fmla="*/ 51908 h 85621"/>
                  <a:gd name="connsiteX21" fmla="*/ 61738 w 91235"/>
                  <a:gd name="connsiteY21" fmla="*/ 59020 h 85621"/>
                  <a:gd name="connsiteX22" fmla="*/ 54930 w 91235"/>
                  <a:gd name="connsiteY22" fmla="*/ 63823 h 85621"/>
                  <a:gd name="connsiteX23" fmla="*/ 45760 w 91235"/>
                  <a:gd name="connsiteY23" fmla="*/ 65578 h 85621"/>
                  <a:gd name="connsiteX24" fmla="*/ 36683 w 91235"/>
                  <a:gd name="connsiteY24" fmla="*/ 63731 h 85621"/>
                  <a:gd name="connsiteX25" fmla="*/ 29687 w 91235"/>
                  <a:gd name="connsiteY25" fmla="*/ 58743 h 85621"/>
                  <a:gd name="connsiteX26" fmla="*/ 25149 w 91235"/>
                  <a:gd name="connsiteY26" fmla="*/ 51539 h 85621"/>
                  <a:gd name="connsiteX27" fmla="*/ 23542 w 91235"/>
                  <a:gd name="connsiteY27" fmla="*/ 42857 h 85621"/>
                  <a:gd name="connsiteX28" fmla="*/ 23542 w 91235"/>
                  <a:gd name="connsiteY28" fmla="*/ 42580 h 85621"/>
                  <a:gd name="connsiteX29" fmla="*/ 25054 w 91235"/>
                  <a:gd name="connsiteY29" fmla="*/ 33897 h 85621"/>
                  <a:gd name="connsiteX30" fmla="*/ 29403 w 91235"/>
                  <a:gd name="connsiteY30" fmla="*/ 26785 h 85621"/>
                  <a:gd name="connsiteX31" fmla="*/ 36211 w 91235"/>
                  <a:gd name="connsiteY31" fmla="*/ 21983 h 85621"/>
                  <a:gd name="connsiteX32" fmla="*/ 45381 w 91235"/>
                  <a:gd name="connsiteY32" fmla="*/ 20228 h 85621"/>
                  <a:gd name="connsiteX33" fmla="*/ 54363 w 91235"/>
                  <a:gd name="connsiteY33" fmla="*/ 22075 h 85621"/>
                  <a:gd name="connsiteX34" fmla="*/ 61454 w 91235"/>
                  <a:gd name="connsiteY34" fmla="*/ 27063 h 85621"/>
                  <a:gd name="connsiteX35" fmla="*/ 65992 w 91235"/>
                  <a:gd name="connsiteY35" fmla="*/ 34267 h 85621"/>
                  <a:gd name="connsiteX36" fmla="*/ 67599 w 91235"/>
                  <a:gd name="connsiteY36" fmla="*/ 42949 h 85621"/>
                  <a:gd name="connsiteX37" fmla="*/ 67599 w 91235"/>
                  <a:gd name="connsiteY37" fmla="*/ 43226 h 85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235" h="85621">
                    <a:moveTo>
                      <a:pt x="78188" y="12377"/>
                    </a:moveTo>
                    <a:cubicBezTo>
                      <a:pt x="74123" y="8497"/>
                      <a:pt x="69396" y="5542"/>
                      <a:pt x="63818" y="3325"/>
                    </a:cubicBezTo>
                    <a:cubicBezTo>
                      <a:pt x="58239" y="1108"/>
                      <a:pt x="52283" y="0"/>
                      <a:pt x="45760" y="0"/>
                    </a:cubicBezTo>
                    <a:cubicBezTo>
                      <a:pt x="39236" y="0"/>
                      <a:pt x="33091" y="1108"/>
                      <a:pt x="27512" y="3417"/>
                    </a:cubicBezTo>
                    <a:cubicBezTo>
                      <a:pt x="21934" y="5634"/>
                      <a:pt x="17113" y="8775"/>
                      <a:pt x="13047" y="12654"/>
                    </a:cubicBezTo>
                    <a:cubicBezTo>
                      <a:pt x="8982" y="16533"/>
                      <a:pt x="5767" y="21059"/>
                      <a:pt x="3498" y="26231"/>
                    </a:cubicBezTo>
                    <a:cubicBezTo>
                      <a:pt x="1229" y="31404"/>
                      <a:pt x="0" y="36945"/>
                      <a:pt x="0" y="42857"/>
                    </a:cubicBezTo>
                    <a:lnTo>
                      <a:pt x="0" y="43134"/>
                    </a:lnTo>
                    <a:cubicBezTo>
                      <a:pt x="0" y="49045"/>
                      <a:pt x="1135" y="54587"/>
                      <a:pt x="3498" y="59759"/>
                    </a:cubicBezTo>
                    <a:cubicBezTo>
                      <a:pt x="5767" y="64932"/>
                      <a:pt x="8982" y="69457"/>
                      <a:pt x="13047" y="73244"/>
                    </a:cubicBezTo>
                    <a:cubicBezTo>
                      <a:pt x="17113" y="77124"/>
                      <a:pt x="21840" y="80079"/>
                      <a:pt x="27418" y="82296"/>
                    </a:cubicBezTo>
                    <a:cubicBezTo>
                      <a:pt x="32996" y="84513"/>
                      <a:pt x="38952" y="85621"/>
                      <a:pt x="45476" y="85621"/>
                    </a:cubicBezTo>
                    <a:cubicBezTo>
                      <a:pt x="51999" y="85621"/>
                      <a:pt x="58145" y="84513"/>
                      <a:pt x="63723" y="82296"/>
                    </a:cubicBezTo>
                    <a:cubicBezTo>
                      <a:pt x="69301" y="80079"/>
                      <a:pt x="74123" y="76939"/>
                      <a:pt x="78188" y="73060"/>
                    </a:cubicBezTo>
                    <a:cubicBezTo>
                      <a:pt x="82254" y="69180"/>
                      <a:pt x="85468" y="64655"/>
                      <a:pt x="87737" y="59482"/>
                    </a:cubicBezTo>
                    <a:cubicBezTo>
                      <a:pt x="90006" y="54310"/>
                      <a:pt x="91235" y="48768"/>
                      <a:pt x="91235" y="42857"/>
                    </a:cubicBezTo>
                    <a:lnTo>
                      <a:pt x="91235" y="42580"/>
                    </a:lnTo>
                    <a:cubicBezTo>
                      <a:pt x="91235" y="36668"/>
                      <a:pt x="90101" y="31127"/>
                      <a:pt x="87737" y="25954"/>
                    </a:cubicBezTo>
                    <a:cubicBezTo>
                      <a:pt x="85468" y="20782"/>
                      <a:pt x="82254" y="16256"/>
                      <a:pt x="78188" y="12469"/>
                    </a:cubicBezTo>
                    <a:moveTo>
                      <a:pt x="67599" y="43226"/>
                    </a:moveTo>
                    <a:cubicBezTo>
                      <a:pt x="67599" y="46274"/>
                      <a:pt x="67127" y="49230"/>
                      <a:pt x="66087" y="51908"/>
                    </a:cubicBezTo>
                    <a:cubicBezTo>
                      <a:pt x="65141" y="54587"/>
                      <a:pt x="63628" y="56988"/>
                      <a:pt x="61738" y="59020"/>
                    </a:cubicBezTo>
                    <a:cubicBezTo>
                      <a:pt x="59847" y="61052"/>
                      <a:pt x="57578" y="62715"/>
                      <a:pt x="54930" y="63823"/>
                    </a:cubicBezTo>
                    <a:cubicBezTo>
                      <a:pt x="52283" y="65024"/>
                      <a:pt x="49163" y="65578"/>
                      <a:pt x="45760" y="65578"/>
                    </a:cubicBezTo>
                    <a:cubicBezTo>
                      <a:pt x="42356" y="65578"/>
                      <a:pt x="39425" y="64932"/>
                      <a:pt x="36683" y="63731"/>
                    </a:cubicBezTo>
                    <a:cubicBezTo>
                      <a:pt x="34036" y="62530"/>
                      <a:pt x="31672" y="60868"/>
                      <a:pt x="29687" y="58743"/>
                    </a:cubicBezTo>
                    <a:cubicBezTo>
                      <a:pt x="27702" y="56619"/>
                      <a:pt x="26189" y="54217"/>
                      <a:pt x="25149" y="51539"/>
                    </a:cubicBezTo>
                    <a:cubicBezTo>
                      <a:pt x="24109" y="48860"/>
                      <a:pt x="23542" y="45905"/>
                      <a:pt x="23542" y="42857"/>
                    </a:cubicBezTo>
                    <a:lnTo>
                      <a:pt x="23542" y="42580"/>
                    </a:lnTo>
                    <a:cubicBezTo>
                      <a:pt x="23542" y="39532"/>
                      <a:pt x="24014" y="36576"/>
                      <a:pt x="25054" y="33897"/>
                    </a:cubicBezTo>
                    <a:cubicBezTo>
                      <a:pt x="26000" y="31219"/>
                      <a:pt x="27512" y="28817"/>
                      <a:pt x="29403" y="26785"/>
                    </a:cubicBezTo>
                    <a:cubicBezTo>
                      <a:pt x="31294" y="24753"/>
                      <a:pt x="33563" y="23091"/>
                      <a:pt x="36211" y="21983"/>
                    </a:cubicBezTo>
                    <a:cubicBezTo>
                      <a:pt x="38858" y="20782"/>
                      <a:pt x="41978" y="20228"/>
                      <a:pt x="45381" y="20228"/>
                    </a:cubicBezTo>
                    <a:cubicBezTo>
                      <a:pt x="48596" y="20228"/>
                      <a:pt x="51621" y="20874"/>
                      <a:pt x="54363" y="22075"/>
                    </a:cubicBezTo>
                    <a:cubicBezTo>
                      <a:pt x="57105" y="23276"/>
                      <a:pt x="59468" y="24938"/>
                      <a:pt x="61454" y="27063"/>
                    </a:cubicBezTo>
                    <a:cubicBezTo>
                      <a:pt x="63439" y="29187"/>
                      <a:pt x="64952" y="31588"/>
                      <a:pt x="65992" y="34267"/>
                    </a:cubicBezTo>
                    <a:cubicBezTo>
                      <a:pt x="67032" y="36945"/>
                      <a:pt x="67599" y="39901"/>
                      <a:pt x="67599" y="42949"/>
                    </a:cubicBezTo>
                    <a:lnTo>
                      <a:pt x="67599" y="43226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18" name="Graphic 28">
              <a:extLst>
                <a:ext uri="{FF2B5EF4-FFF2-40B4-BE49-F238E27FC236}">
                  <a16:creationId xmlns:a16="http://schemas.microsoft.com/office/drawing/2014/main" id="{41D748BC-3771-F6A3-1E73-B01B5768705B}"/>
                </a:ext>
              </a:extLst>
            </p:cNvPr>
            <p:cNvGrpSpPr/>
            <p:nvPr userDrawn="1"/>
          </p:nvGrpSpPr>
          <p:grpSpPr>
            <a:xfrm>
              <a:off x="8024882" y="4762165"/>
              <a:ext cx="208338" cy="180000"/>
              <a:chOff x="109924" y="244676"/>
              <a:chExt cx="233052" cy="201352"/>
            </a:xfrm>
            <a:solidFill>
              <a:srgbClr val="00AAEA"/>
            </a:solidFill>
          </p:grpSpPr>
          <p:sp>
            <p:nvSpPr>
              <p:cNvPr id="19" name="Vrije vorm 18">
                <a:extLst>
                  <a:ext uri="{FF2B5EF4-FFF2-40B4-BE49-F238E27FC236}">
                    <a16:creationId xmlns:a16="http://schemas.microsoft.com/office/drawing/2014/main" id="{63275963-9434-EE86-3139-13ADA1B4B824}"/>
                  </a:ext>
                </a:extLst>
              </p:cNvPr>
              <p:cNvSpPr/>
              <p:nvPr/>
            </p:nvSpPr>
            <p:spPr>
              <a:xfrm>
                <a:off x="238126" y="244676"/>
                <a:ext cx="104849" cy="201352"/>
              </a:xfrm>
              <a:custGeom>
                <a:avLst/>
                <a:gdLst>
                  <a:gd name="connsiteX0" fmla="*/ 39236 w 104849"/>
                  <a:gd name="connsiteY0" fmla="*/ 117302 h 201352"/>
                  <a:gd name="connsiteX1" fmla="*/ 14843 w 104849"/>
                  <a:gd name="connsiteY1" fmla="*/ 172443 h 201352"/>
                  <a:gd name="connsiteX2" fmla="*/ 49636 w 104849"/>
                  <a:gd name="connsiteY2" fmla="*/ 201353 h 201352"/>
                  <a:gd name="connsiteX3" fmla="*/ 104850 w 104849"/>
                  <a:gd name="connsiteY3" fmla="*/ 104556 h 201352"/>
                  <a:gd name="connsiteX4" fmla="*/ 34320 w 104849"/>
                  <a:gd name="connsiteY4" fmla="*/ 0 h 201352"/>
                  <a:gd name="connsiteX5" fmla="*/ 0 w 104849"/>
                  <a:gd name="connsiteY5" fmla="*/ 51539 h 201352"/>
                  <a:gd name="connsiteX6" fmla="*/ 39236 w 104849"/>
                  <a:gd name="connsiteY6" fmla="*/ 117394 h 201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849" h="201352">
                    <a:moveTo>
                      <a:pt x="39236" y="117302"/>
                    </a:moveTo>
                    <a:cubicBezTo>
                      <a:pt x="39236" y="139007"/>
                      <a:pt x="29876" y="158588"/>
                      <a:pt x="14843" y="172443"/>
                    </a:cubicBezTo>
                    <a:lnTo>
                      <a:pt x="49636" y="201353"/>
                    </a:lnTo>
                    <a:cubicBezTo>
                      <a:pt x="82821" y="181310"/>
                      <a:pt x="104850" y="145473"/>
                      <a:pt x="104850" y="104556"/>
                    </a:cubicBezTo>
                    <a:cubicBezTo>
                      <a:pt x="104850" y="57635"/>
                      <a:pt x="75825" y="17364"/>
                      <a:pt x="34320" y="0"/>
                    </a:cubicBezTo>
                    <a:lnTo>
                      <a:pt x="0" y="51539"/>
                    </a:lnTo>
                    <a:cubicBezTo>
                      <a:pt x="23447" y="64562"/>
                      <a:pt x="39236" y="89131"/>
                      <a:pt x="39236" y="117394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0" name="Vrije vorm 19">
                <a:extLst>
                  <a:ext uri="{FF2B5EF4-FFF2-40B4-BE49-F238E27FC236}">
                    <a16:creationId xmlns:a16="http://schemas.microsoft.com/office/drawing/2014/main" id="{2E181C37-BEEB-F102-D199-7688B1472D4E}"/>
                  </a:ext>
                </a:extLst>
              </p:cNvPr>
              <p:cNvSpPr/>
              <p:nvPr/>
            </p:nvSpPr>
            <p:spPr>
              <a:xfrm>
                <a:off x="109924" y="305636"/>
                <a:ext cx="81591" cy="127000"/>
              </a:xfrm>
              <a:custGeom>
                <a:avLst/>
                <a:gdLst>
                  <a:gd name="connsiteX0" fmla="*/ 8887 w 81591"/>
                  <a:gd name="connsiteY0" fmla="*/ 0 h 127000"/>
                  <a:gd name="connsiteX1" fmla="*/ 0 w 81591"/>
                  <a:gd name="connsiteY1" fmla="*/ 43596 h 127000"/>
                  <a:gd name="connsiteX2" fmla="*/ 37251 w 81591"/>
                  <a:gd name="connsiteY2" fmla="*/ 127000 h 127000"/>
                  <a:gd name="connsiteX3" fmla="*/ 81592 w 81591"/>
                  <a:gd name="connsiteY3" fmla="*/ 60498 h 127000"/>
                  <a:gd name="connsiteX4" fmla="*/ 8887 w 81591"/>
                  <a:gd name="connsiteY4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591" h="127000">
                    <a:moveTo>
                      <a:pt x="8887" y="0"/>
                    </a:moveTo>
                    <a:cubicBezTo>
                      <a:pt x="3120" y="13485"/>
                      <a:pt x="0" y="28171"/>
                      <a:pt x="0" y="43596"/>
                    </a:cubicBezTo>
                    <a:cubicBezTo>
                      <a:pt x="0" y="76569"/>
                      <a:pt x="14371" y="106218"/>
                      <a:pt x="37251" y="127000"/>
                    </a:cubicBezTo>
                    <a:lnTo>
                      <a:pt x="81592" y="60498"/>
                    </a:lnTo>
                    <a:lnTo>
                      <a:pt x="8887" y="0"/>
                    </a:lnTo>
                    <a:close/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1" name="Vrije vorm 20">
                <a:extLst>
                  <a:ext uri="{FF2B5EF4-FFF2-40B4-BE49-F238E27FC236}">
                    <a16:creationId xmlns:a16="http://schemas.microsoft.com/office/drawing/2014/main" id="{405ADC7B-2ACF-1AC7-8FEB-546CAE55DE5E}"/>
                  </a:ext>
                </a:extLst>
              </p:cNvPr>
              <p:cNvSpPr/>
              <p:nvPr/>
            </p:nvSpPr>
            <p:spPr>
              <a:xfrm>
                <a:off x="191610" y="328543"/>
                <a:ext cx="45854" cy="66501"/>
              </a:xfrm>
              <a:custGeom>
                <a:avLst/>
                <a:gdLst>
                  <a:gd name="connsiteX0" fmla="*/ 24960 w 45854"/>
                  <a:gd name="connsiteY0" fmla="*/ 0 h 66501"/>
                  <a:gd name="connsiteX1" fmla="*/ 0 w 45854"/>
                  <a:gd name="connsiteY1" fmla="*/ 37500 h 66501"/>
                  <a:gd name="connsiteX2" fmla="*/ 34887 w 45854"/>
                  <a:gd name="connsiteY2" fmla="*/ 66502 h 66501"/>
                  <a:gd name="connsiteX3" fmla="*/ 45854 w 45854"/>
                  <a:gd name="connsiteY3" fmla="*/ 37500 h 66501"/>
                  <a:gd name="connsiteX4" fmla="*/ 25054 w 45854"/>
                  <a:gd name="connsiteY4" fmla="*/ 0 h 66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54" h="66501">
                    <a:moveTo>
                      <a:pt x="24960" y="0"/>
                    </a:moveTo>
                    <a:lnTo>
                      <a:pt x="0" y="37500"/>
                    </a:lnTo>
                    <a:lnTo>
                      <a:pt x="34887" y="66502"/>
                    </a:lnTo>
                    <a:cubicBezTo>
                      <a:pt x="41694" y="58651"/>
                      <a:pt x="45854" y="48583"/>
                      <a:pt x="45854" y="37500"/>
                    </a:cubicBezTo>
                    <a:cubicBezTo>
                      <a:pt x="45854" y="21798"/>
                      <a:pt x="37534" y="7943"/>
                      <a:pt x="25054" y="0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30" name="Vrije vorm 29">
            <a:extLst>
              <a:ext uri="{FF2B5EF4-FFF2-40B4-BE49-F238E27FC236}">
                <a16:creationId xmlns:a16="http://schemas.microsoft.com/office/drawing/2014/main" id="{2E1CDB4B-9C29-6ACF-C770-D37FA1BA269B}"/>
              </a:ext>
            </a:extLst>
          </p:cNvPr>
          <p:cNvSpPr/>
          <p:nvPr userDrawn="1"/>
        </p:nvSpPr>
        <p:spPr>
          <a:xfrm>
            <a:off x="867545" y="0"/>
            <a:ext cx="3740455" cy="662425"/>
          </a:xfrm>
          <a:custGeom>
            <a:avLst/>
            <a:gdLst>
              <a:gd name="connsiteX0" fmla="*/ 322968 w 2796048"/>
              <a:gd name="connsiteY0" fmla="*/ 0 h 495173"/>
              <a:gd name="connsiteX1" fmla="*/ 0 w 2796048"/>
              <a:gd name="connsiteY1" fmla="*/ 495174 h 495173"/>
              <a:gd name="connsiteX2" fmla="*/ 2796049 w 2796048"/>
              <a:gd name="connsiteY2" fmla="*/ 0 h 495173"/>
              <a:gd name="connsiteX3" fmla="*/ 322968 w 2796048"/>
              <a:gd name="connsiteY3" fmla="*/ 0 h 4951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96048" h="495173">
                <a:moveTo>
                  <a:pt x="322968" y="0"/>
                </a:moveTo>
                <a:lnTo>
                  <a:pt x="0" y="495174"/>
                </a:lnTo>
                <a:lnTo>
                  <a:pt x="2796049" y="0"/>
                </a:lnTo>
                <a:lnTo>
                  <a:pt x="322968" y="0"/>
                </a:lnTo>
                <a:close/>
              </a:path>
            </a:pathLst>
          </a:custGeom>
          <a:solidFill>
            <a:srgbClr val="00AAEA"/>
          </a:solidFill>
          <a:ln w="9499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1" name="Vrije vorm 30">
            <a:extLst>
              <a:ext uri="{FF2B5EF4-FFF2-40B4-BE49-F238E27FC236}">
                <a16:creationId xmlns:a16="http://schemas.microsoft.com/office/drawing/2014/main" id="{99AC4391-C17C-590C-6F9A-45F9AEDADB8A}"/>
              </a:ext>
            </a:extLst>
          </p:cNvPr>
          <p:cNvSpPr/>
          <p:nvPr userDrawn="1"/>
        </p:nvSpPr>
        <p:spPr>
          <a:xfrm>
            <a:off x="0" y="662299"/>
            <a:ext cx="867545" cy="1329790"/>
          </a:xfrm>
          <a:custGeom>
            <a:avLst/>
            <a:gdLst>
              <a:gd name="connsiteX0" fmla="*/ 0 w 648503"/>
              <a:gd name="connsiteY0" fmla="*/ 113856 h 994038"/>
              <a:gd name="connsiteX1" fmla="*/ 0 w 648503"/>
              <a:gd name="connsiteY1" fmla="*/ 994039 h 994038"/>
              <a:gd name="connsiteX2" fmla="*/ 648504 w 648503"/>
              <a:gd name="connsiteY2" fmla="*/ 0 h 994038"/>
              <a:gd name="connsiteX3" fmla="*/ 0 w 648503"/>
              <a:gd name="connsiteY3" fmla="*/ 113856 h 994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48503" h="994038">
                <a:moveTo>
                  <a:pt x="0" y="113856"/>
                </a:moveTo>
                <a:lnTo>
                  <a:pt x="0" y="994039"/>
                </a:lnTo>
                <a:lnTo>
                  <a:pt x="648504" y="0"/>
                </a:lnTo>
                <a:lnTo>
                  <a:pt x="0" y="113856"/>
                </a:lnTo>
                <a:close/>
              </a:path>
            </a:pathLst>
          </a:custGeom>
          <a:solidFill>
            <a:srgbClr val="89D79B"/>
          </a:solidFill>
          <a:ln w="9499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2" name="Vrije vorm 1">
            <a:extLst>
              <a:ext uri="{FF2B5EF4-FFF2-40B4-BE49-F238E27FC236}">
                <a16:creationId xmlns:a16="http://schemas.microsoft.com/office/drawing/2014/main" id="{25352E9F-43F1-9513-4550-85E49FC4B45D}"/>
              </a:ext>
            </a:extLst>
          </p:cNvPr>
          <p:cNvSpPr/>
          <p:nvPr userDrawn="1"/>
        </p:nvSpPr>
        <p:spPr>
          <a:xfrm>
            <a:off x="0" y="0"/>
            <a:ext cx="1299601" cy="814612"/>
          </a:xfrm>
          <a:custGeom>
            <a:avLst/>
            <a:gdLst>
              <a:gd name="connsiteX0" fmla="*/ 0 w 971472"/>
              <a:gd name="connsiteY0" fmla="*/ 0 h 608935"/>
              <a:gd name="connsiteX1" fmla="*/ 0 w 971472"/>
              <a:gd name="connsiteY1" fmla="*/ 608935 h 608935"/>
              <a:gd name="connsiteX2" fmla="*/ 648504 w 971472"/>
              <a:gd name="connsiteY2" fmla="*/ 495174 h 608935"/>
              <a:gd name="connsiteX3" fmla="*/ 971472 w 971472"/>
              <a:gd name="connsiteY3" fmla="*/ 0 h 608935"/>
              <a:gd name="connsiteX4" fmla="*/ 0 w 971472"/>
              <a:gd name="connsiteY4" fmla="*/ 0 h 6089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1472" h="608935">
                <a:moveTo>
                  <a:pt x="0" y="0"/>
                </a:moveTo>
                <a:lnTo>
                  <a:pt x="0" y="608935"/>
                </a:lnTo>
                <a:lnTo>
                  <a:pt x="648504" y="495174"/>
                </a:lnTo>
                <a:lnTo>
                  <a:pt x="971472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499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3" name="Tijdelijke aanduiding voor voettekst 21">
            <a:extLst>
              <a:ext uri="{FF2B5EF4-FFF2-40B4-BE49-F238E27FC236}">
                <a16:creationId xmlns:a16="http://schemas.microsoft.com/office/drawing/2014/main" id="{370DA04A-752A-5FB2-BD67-E1FEB5A73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450" y="4895999"/>
            <a:ext cx="431264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 b="0" i="0">
                <a:solidFill>
                  <a:schemeClr val="tx1"/>
                </a:solidFill>
                <a:latin typeface="Montserrat Light" pitchFamily="2" charset="77"/>
              </a:defRPr>
            </a:lvl1pPr>
          </a:lstStyle>
          <a:p>
            <a:r>
              <a:rPr lang="nl-NL" dirty="0"/>
              <a:t>Titel presentatie _ naam spreker  xx.xx.2023 (Vul in via 'Invoegen -&gt; Koptekst en voettekst -&gt; Voettekst)</a:t>
            </a:r>
          </a:p>
        </p:txBody>
      </p:sp>
    </p:spTree>
    <p:extLst>
      <p:ext uri="{BB962C8B-B14F-4D97-AF65-F5344CB8AC3E}">
        <p14:creationId xmlns:p14="http://schemas.microsoft.com/office/powerpoint/2010/main" val="3797719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 volledig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14">
            <a:extLst>
              <a:ext uri="{FF2B5EF4-FFF2-40B4-BE49-F238E27FC236}">
                <a16:creationId xmlns:a16="http://schemas.microsoft.com/office/drawing/2014/main" id="{B645D9A0-634B-04BF-893D-9EEE89F9807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9144000" cy="4703763"/>
          </a:xfrm>
          <a:prstGeom prst="rect">
            <a:avLst/>
          </a:prstGeom>
          <a:solidFill>
            <a:srgbClr val="DCDCDC"/>
          </a:solidFill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Montserrat" pitchFamily="2" charset="77"/>
                <a:sym typeface="Wingdings" panose="05000000000000000000" pitchFamily="2" charset="2"/>
              </a:defRPr>
            </a:lvl1pPr>
          </a:lstStyle>
          <a:p>
            <a:r>
              <a:rPr lang="nl-NL" dirty="0"/>
              <a:t>Plaats een afbeelding in dit kader via Invoegen -&gt; Open mediabank (helemaal rechtsboven).</a:t>
            </a:r>
            <a:br>
              <a:rPr lang="nl-NL" dirty="0"/>
            </a:br>
            <a:r>
              <a:rPr lang="nl-NL" dirty="0"/>
              <a:t>Of via Invoegen -&gt; afbeelding (kan ook via pictogram in het kader)</a:t>
            </a:r>
            <a:br>
              <a:rPr lang="nl-NL" dirty="0"/>
            </a:br>
            <a:r>
              <a:rPr lang="nl-NL" dirty="0"/>
              <a:t>Via Afbeeldingsindeling -&gt; bijsnijden kun je de positie wijzigen </a:t>
            </a:r>
            <a:br>
              <a:rPr lang="nl-NL" dirty="0"/>
            </a:br>
            <a:r>
              <a:rPr lang="nl-NL" dirty="0"/>
              <a:t>Deze knoppen vind je in het lint bovenaan je scherm. </a:t>
            </a:r>
            <a:br>
              <a:rPr lang="nl-NL" dirty="0"/>
            </a:br>
            <a:r>
              <a:rPr lang="nl-NL" dirty="0"/>
              <a:t>Afbeelding wijzigen? Knip eerst de huidige afbeelding!</a:t>
            </a:r>
          </a:p>
          <a:p>
            <a:endParaRPr lang="nl-NL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5B822F9A-E1A8-846A-9859-CE38E7CF5DB4}"/>
              </a:ext>
            </a:extLst>
          </p:cNvPr>
          <p:cNvGrpSpPr/>
          <p:nvPr userDrawn="1"/>
        </p:nvGrpSpPr>
        <p:grpSpPr>
          <a:xfrm>
            <a:off x="8024882" y="4857232"/>
            <a:ext cx="760667" cy="180000"/>
            <a:chOff x="8024882" y="4762165"/>
            <a:chExt cx="760667" cy="180000"/>
          </a:xfrm>
        </p:grpSpPr>
        <p:grpSp>
          <p:nvGrpSpPr>
            <p:cNvPr id="4" name="Graphic 28">
              <a:extLst>
                <a:ext uri="{FF2B5EF4-FFF2-40B4-BE49-F238E27FC236}">
                  <a16:creationId xmlns:a16="http://schemas.microsoft.com/office/drawing/2014/main" id="{DC2CC58B-7876-3A0B-A2F9-3A0AAD775C59}"/>
                </a:ext>
              </a:extLst>
            </p:cNvPr>
            <p:cNvGrpSpPr/>
            <p:nvPr userDrawn="1"/>
          </p:nvGrpSpPr>
          <p:grpSpPr>
            <a:xfrm>
              <a:off x="8292974" y="4811047"/>
              <a:ext cx="492575" cy="97679"/>
              <a:chOff x="409818" y="299356"/>
              <a:chExt cx="551005" cy="109266"/>
            </a:xfrm>
            <a:solidFill>
              <a:srgbClr val="60574F"/>
            </a:solidFill>
          </p:grpSpPr>
          <p:sp>
            <p:nvSpPr>
              <p:cNvPr id="9" name="Vrije vorm 8">
                <a:extLst>
                  <a:ext uri="{FF2B5EF4-FFF2-40B4-BE49-F238E27FC236}">
                    <a16:creationId xmlns:a16="http://schemas.microsoft.com/office/drawing/2014/main" id="{D3E854E2-844D-62E6-47B6-C83E20960483}"/>
                  </a:ext>
                </a:extLst>
              </p:cNvPr>
              <p:cNvSpPr/>
              <p:nvPr/>
            </p:nvSpPr>
            <p:spPr>
              <a:xfrm>
                <a:off x="409818" y="299356"/>
                <a:ext cx="75068" cy="107511"/>
              </a:xfrm>
              <a:custGeom>
                <a:avLst/>
                <a:gdLst>
                  <a:gd name="connsiteX0" fmla="*/ 1891 w 75068"/>
                  <a:gd name="connsiteY0" fmla="*/ 20782 h 107511"/>
                  <a:gd name="connsiteX1" fmla="*/ 43963 w 75068"/>
                  <a:gd name="connsiteY1" fmla="*/ 20782 h 107511"/>
                  <a:gd name="connsiteX2" fmla="*/ 0 w 75068"/>
                  <a:gd name="connsiteY2" fmla="*/ 89500 h 107511"/>
                  <a:gd name="connsiteX3" fmla="*/ 0 w 75068"/>
                  <a:gd name="connsiteY3" fmla="*/ 107511 h 107511"/>
                  <a:gd name="connsiteX4" fmla="*/ 75068 w 75068"/>
                  <a:gd name="connsiteY4" fmla="*/ 107511 h 107511"/>
                  <a:gd name="connsiteX5" fmla="*/ 75068 w 75068"/>
                  <a:gd name="connsiteY5" fmla="*/ 86822 h 107511"/>
                  <a:gd name="connsiteX6" fmla="*/ 31105 w 75068"/>
                  <a:gd name="connsiteY6" fmla="*/ 86822 h 107511"/>
                  <a:gd name="connsiteX7" fmla="*/ 75068 w 75068"/>
                  <a:gd name="connsiteY7" fmla="*/ 18011 h 107511"/>
                  <a:gd name="connsiteX8" fmla="*/ 75068 w 75068"/>
                  <a:gd name="connsiteY8" fmla="*/ 0 h 107511"/>
                  <a:gd name="connsiteX9" fmla="*/ 1891 w 75068"/>
                  <a:gd name="connsiteY9" fmla="*/ 0 h 107511"/>
                  <a:gd name="connsiteX10" fmla="*/ 1891 w 75068"/>
                  <a:gd name="connsiteY10" fmla="*/ 20782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68" h="107511">
                    <a:moveTo>
                      <a:pt x="1891" y="20782"/>
                    </a:moveTo>
                    <a:lnTo>
                      <a:pt x="43963" y="20782"/>
                    </a:lnTo>
                    <a:lnTo>
                      <a:pt x="0" y="89500"/>
                    </a:lnTo>
                    <a:lnTo>
                      <a:pt x="0" y="107511"/>
                    </a:lnTo>
                    <a:lnTo>
                      <a:pt x="75068" y="107511"/>
                    </a:lnTo>
                    <a:lnTo>
                      <a:pt x="75068" y="86822"/>
                    </a:lnTo>
                    <a:lnTo>
                      <a:pt x="31105" y="86822"/>
                    </a:lnTo>
                    <a:lnTo>
                      <a:pt x="75068" y="18011"/>
                    </a:lnTo>
                    <a:lnTo>
                      <a:pt x="75068" y="0"/>
                    </a:lnTo>
                    <a:lnTo>
                      <a:pt x="1891" y="0"/>
                    </a:lnTo>
                    <a:lnTo>
                      <a:pt x="1891" y="20782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0" name="Vrije vorm 9">
                <a:extLst>
                  <a:ext uri="{FF2B5EF4-FFF2-40B4-BE49-F238E27FC236}">
                    <a16:creationId xmlns:a16="http://schemas.microsoft.com/office/drawing/2014/main" id="{6F0B3A5B-75F1-FCFE-3A5A-446AB8F5A39C}"/>
                  </a:ext>
                </a:extLst>
              </p:cNvPr>
              <p:cNvSpPr/>
              <p:nvPr/>
            </p:nvSpPr>
            <p:spPr>
              <a:xfrm>
                <a:off x="607605" y="323001"/>
                <a:ext cx="77148" cy="83866"/>
              </a:xfrm>
              <a:custGeom>
                <a:avLst/>
                <a:gdLst>
                  <a:gd name="connsiteX0" fmla="*/ 48596 w 77148"/>
                  <a:gd name="connsiteY0" fmla="*/ 0 h 83866"/>
                  <a:gd name="connsiteX1" fmla="*/ 40370 w 77148"/>
                  <a:gd name="connsiteY1" fmla="*/ 1108 h 83866"/>
                  <a:gd name="connsiteX2" fmla="*/ 33752 w 77148"/>
                  <a:gd name="connsiteY2" fmla="*/ 4064 h 83866"/>
                  <a:gd name="connsiteX3" fmla="*/ 28363 w 77148"/>
                  <a:gd name="connsiteY3" fmla="*/ 8313 h 83866"/>
                  <a:gd name="connsiteX4" fmla="*/ 23920 w 77148"/>
                  <a:gd name="connsiteY4" fmla="*/ 13300 h 83866"/>
                  <a:gd name="connsiteX5" fmla="*/ 23920 w 77148"/>
                  <a:gd name="connsiteY5" fmla="*/ 1570 h 83866"/>
                  <a:gd name="connsiteX6" fmla="*/ 0 w 77148"/>
                  <a:gd name="connsiteY6" fmla="*/ 1570 h 83866"/>
                  <a:gd name="connsiteX7" fmla="*/ 0 w 77148"/>
                  <a:gd name="connsiteY7" fmla="*/ 83866 h 83866"/>
                  <a:gd name="connsiteX8" fmla="*/ 23920 w 77148"/>
                  <a:gd name="connsiteY8" fmla="*/ 83866 h 83866"/>
                  <a:gd name="connsiteX9" fmla="*/ 23920 w 77148"/>
                  <a:gd name="connsiteY9" fmla="*/ 38054 h 83866"/>
                  <a:gd name="connsiteX10" fmla="*/ 27891 w 77148"/>
                  <a:gd name="connsiteY10" fmla="*/ 25585 h 83866"/>
                  <a:gd name="connsiteX11" fmla="*/ 38763 w 77148"/>
                  <a:gd name="connsiteY11" fmla="*/ 21336 h 83866"/>
                  <a:gd name="connsiteX12" fmla="*/ 49447 w 77148"/>
                  <a:gd name="connsiteY12" fmla="*/ 25585 h 83866"/>
                  <a:gd name="connsiteX13" fmla="*/ 53229 w 77148"/>
                  <a:gd name="connsiteY13" fmla="*/ 38054 h 83866"/>
                  <a:gd name="connsiteX14" fmla="*/ 53229 w 77148"/>
                  <a:gd name="connsiteY14" fmla="*/ 83866 h 83866"/>
                  <a:gd name="connsiteX15" fmla="*/ 77148 w 77148"/>
                  <a:gd name="connsiteY15" fmla="*/ 83866 h 83866"/>
                  <a:gd name="connsiteX16" fmla="*/ 77148 w 77148"/>
                  <a:gd name="connsiteY16" fmla="*/ 30572 h 83866"/>
                  <a:gd name="connsiteX17" fmla="*/ 69679 w 77148"/>
                  <a:gd name="connsiteY17" fmla="*/ 8128 h 83866"/>
                  <a:gd name="connsiteX18" fmla="*/ 48501 w 77148"/>
                  <a:gd name="connsiteY18" fmla="*/ 0 h 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7148" h="83866">
                    <a:moveTo>
                      <a:pt x="48596" y="0"/>
                    </a:moveTo>
                    <a:cubicBezTo>
                      <a:pt x="45570" y="0"/>
                      <a:pt x="42829" y="369"/>
                      <a:pt x="40370" y="1108"/>
                    </a:cubicBezTo>
                    <a:cubicBezTo>
                      <a:pt x="38007" y="1847"/>
                      <a:pt x="35738" y="2771"/>
                      <a:pt x="33752" y="4064"/>
                    </a:cubicBezTo>
                    <a:cubicBezTo>
                      <a:pt x="31767" y="5357"/>
                      <a:pt x="29971" y="6743"/>
                      <a:pt x="28363" y="8313"/>
                    </a:cubicBezTo>
                    <a:cubicBezTo>
                      <a:pt x="26756" y="9883"/>
                      <a:pt x="25243" y="11545"/>
                      <a:pt x="23920" y="13300"/>
                    </a:cubicBezTo>
                    <a:lnTo>
                      <a:pt x="23920" y="1570"/>
                    </a:lnTo>
                    <a:lnTo>
                      <a:pt x="0" y="1570"/>
                    </a:lnTo>
                    <a:lnTo>
                      <a:pt x="0" y="83866"/>
                    </a:lnTo>
                    <a:lnTo>
                      <a:pt x="23920" y="83866"/>
                    </a:lnTo>
                    <a:lnTo>
                      <a:pt x="23920" y="38054"/>
                    </a:lnTo>
                    <a:cubicBezTo>
                      <a:pt x="23920" y="32512"/>
                      <a:pt x="25243" y="28356"/>
                      <a:pt x="27891" y="25585"/>
                    </a:cubicBezTo>
                    <a:cubicBezTo>
                      <a:pt x="30538" y="22814"/>
                      <a:pt x="34225" y="21336"/>
                      <a:pt x="38763" y="21336"/>
                    </a:cubicBezTo>
                    <a:cubicBezTo>
                      <a:pt x="43301" y="21336"/>
                      <a:pt x="46989" y="22721"/>
                      <a:pt x="49447" y="25585"/>
                    </a:cubicBezTo>
                    <a:cubicBezTo>
                      <a:pt x="51999" y="28356"/>
                      <a:pt x="53229" y="32512"/>
                      <a:pt x="53229" y="38054"/>
                    </a:cubicBezTo>
                    <a:lnTo>
                      <a:pt x="53229" y="83866"/>
                    </a:lnTo>
                    <a:lnTo>
                      <a:pt x="77148" y="83866"/>
                    </a:lnTo>
                    <a:lnTo>
                      <a:pt x="77148" y="30572"/>
                    </a:lnTo>
                    <a:cubicBezTo>
                      <a:pt x="77148" y="21059"/>
                      <a:pt x="74690" y="13577"/>
                      <a:pt x="69679" y="8128"/>
                    </a:cubicBezTo>
                    <a:cubicBezTo>
                      <a:pt x="64668" y="2679"/>
                      <a:pt x="57672" y="0"/>
                      <a:pt x="48501" y="0"/>
                    </a:cubicBezTo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2" name="Vrije vorm 11">
                <a:extLst>
                  <a:ext uri="{FF2B5EF4-FFF2-40B4-BE49-F238E27FC236}">
                    <a16:creationId xmlns:a16="http://schemas.microsoft.com/office/drawing/2014/main" id="{947B6658-9FC1-BD9E-77D7-EEEBE8CABC57}"/>
                  </a:ext>
                </a:extLst>
              </p:cNvPr>
              <p:cNvSpPr/>
              <p:nvPr/>
            </p:nvSpPr>
            <p:spPr>
              <a:xfrm>
                <a:off x="712928" y="299356"/>
                <a:ext cx="104471" cy="107511"/>
              </a:xfrm>
              <a:custGeom>
                <a:avLst/>
                <a:gdLst>
                  <a:gd name="connsiteX0" fmla="*/ 52283 w 104471"/>
                  <a:gd name="connsiteY0" fmla="*/ 45443 h 107511"/>
                  <a:gd name="connsiteX1" fmla="*/ 26094 w 104471"/>
                  <a:gd name="connsiteY1" fmla="*/ 0 h 107511"/>
                  <a:gd name="connsiteX2" fmla="*/ 0 w 104471"/>
                  <a:gd name="connsiteY2" fmla="*/ 0 h 107511"/>
                  <a:gd name="connsiteX3" fmla="*/ 0 w 104471"/>
                  <a:gd name="connsiteY3" fmla="*/ 107511 h 107511"/>
                  <a:gd name="connsiteX4" fmla="*/ 23920 w 104471"/>
                  <a:gd name="connsiteY4" fmla="*/ 107511 h 107511"/>
                  <a:gd name="connsiteX5" fmla="*/ 23920 w 104471"/>
                  <a:gd name="connsiteY5" fmla="*/ 41748 h 107511"/>
                  <a:gd name="connsiteX6" fmla="*/ 51810 w 104471"/>
                  <a:gd name="connsiteY6" fmla="*/ 83220 h 107511"/>
                  <a:gd name="connsiteX7" fmla="*/ 52378 w 104471"/>
                  <a:gd name="connsiteY7" fmla="*/ 83220 h 107511"/>
                  <a:gd name="connsiteX8" fmla="*/ 80646 w 104471"/>
                  <a:gd name="connsiteY8" fmla="*/ 41287 h 107511"/>
                  <a:gd name="connsiteX9" fmla="*/ 80646 w 104471"/>
                  <a:gd name="connsiteY9" fmla="*/ 107511 h 107511"/>
                  <a:gd name="connsiteX10" fmla="*/ 104472 w 104471"/>
                  <a:gd name="connsiteY10" fmla="*/ 107511 h 107511"/>
                  <a:gd name="connsiteX11" fmla="*/ 104472 w 104471"/>
                  <a:gd name="connsiteY11" fmla="*/ 0 h 107511"/>
                  <a:gd name="connsiteX12" fmla="*/ 78377 w 104471"/>
                  <a:gd name="connsiteY12" fmla="*/ 0 h 107511"/>
                  <a:gd name="connsiteX13" fmla="*/ 52283 w 104471"/>
                  <a:gd name="connsiteY13" fmla="*/ 45443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471" h="107511">
                    <a:moveTo>
                      <a:pt x="52283" y="45443"/>
                    </a:moveTo>
                    <a:lnTo>
                      <a:pt x="26094" y="0"/>
                    </a:lnTo>
                    <a:lnTo>
                      <a:pt x="0" y="0"/>
                    </a:lnTo>
                    <a:lnTo>
                      <a:pt x="0" y="107511"/>
                    </a:lnTo>
                    <a:lnTo>
                      <a:pt x="23920" y="107511"/>
                    </a:lnTo>
                    <a:lnTo>
                      <a:pt x="23920" y="41748"/>
                    </a:lnTo>
                    <a:lnTo>
                      <a:pt x="51810" y="83220"/>
                    </a:lnTo>
                    <a:lnTo>
                      <a:pt x="52378" y="83220"/>
                    </a:lnTo>
                    <a:lnTo>
                      <a:pt x="80646" y="41287"/>
                    </a:lnTo>
                    <a:lnTo>
                      <a:pt x="80646" y="107511"/>
                    </a:lnTo>
                    <a:lnTo>
                      <a:pt x="104472" y="107511"/>
                    </a:lnTo>
                    <a:lnTo>
                      <a:pt x="104472" y="0"/>
                    </a:lnTo>
                    <a:lnTo>
                      <a:pt x="78377" y="0"/>
                    </a:lnTo>
                    <a:lnTo>
                      <a:pt x="52283" y="45443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13" name="Vrije vorm 12">
                <a:extLst>
                  <a:ext uri="{FF2B5EF4-FFF2-40B4-BE49-F238E27FC236}">
                    <a16:creationId xmlns:a16="http://schemas.microsoft.com/office/drawing/2014/main" id="{2F13135D-A7F1-5EB8-979D-F836242BB957}"/>
                  </a:ext>
                </a:extLst>
              </p:cNvPr>
              <p:cNvSpPr/>
              <p:nvPr/>
            </p:nvSpPr>
            <p:spPr>
              <a:xfrm>
                <a:off x="832999" y="324571"/>
                <a:ext cx="127824" cy="82295"/>
              </a:xfrm>
              <a:custGeom>
                <a:avLst/>
                <a:gdLst>
                  <a:gd name="connsiteX0" fmla="*/ 104093 w 127824"/>
                  <a:gd name="connsiteY0" fmla="*/ 0 h 82295"/>
                  <a:gd name="connsiteX1" fmla="*/ 90290 w 127824"/>
                  <a:gd name="connsiteY1" fmla="*/ 50061 h 82295"/>
                  <a:gd name="connsiteX2" fmla="*/ 74312 w 127824"/>
                  <a:gd name="connsiteY2" fmla="*/ 0 h 82295"/>
                  <a:gd name="connsiteX3" fmla="*/ 53512 w 127824"/>
                  <a:gd name="connsiteY3" fmla="*/ 0 h 82295"/>
                  <a:gd name="connsiteX4" fmla="*/ 37723 w 127824"/>
                  <a:gd name="connsiteY4" fmla="*/ 49876 h 82295"/>
                  <a:gd name="connsiteX5" fmla="*/ 24203 w 127824"/>
                  <a:gd name="connsiteY5" fmla="*/ 0 h 82295"/>
                  <a:gd name="connsiteX6" fmla="*/ 0 w 127824"/>
                  <a:gd name="connsiteY6" fmla="*/ 0 h 82295"/>
                  <a:gd name="connsiteX7" fmla="*/ 25811 w 127824"/>
                  <a:gd name="connsiteY7" fmla="*/ 82296 h 82295"/>
                  <a:gd name="connsiteX8" fmla="*/ 47556 w 127824"/>
                  <a:gd name="connsiteY8" fmla="*/ 82296 h 82295"/>
                  <a:gd name="connsiteX9" fmla="*/ 63818 w 127824"/>
                  <a:gd name="connsiteY9" fmla="*/ 32420 h 82295"/>
                  <a:gd name="connsiteX10" fmla="*/ 79795 w 127824"/>
                  <a:gd name="connsiteY10" fmla="*/ 82296 h 82295"/>
                  <a:gd name="connsiteX11" fmla="*/ 101730 w 127824"/>
                  <a:gd name="connsiteY11" fmla="*/ 82296 h 82295"/>
                  <a:gd name="connsiteX12" fmla="*/ 127824 w 127824"/>
                  <a:gd name="connsiteY12" fmla="*/ 0 h 82295"/>
                  <a:gd name="connsiteX13" fmla="*/ 104093 w 127824"/>
                  <a:gd name="connsiteY13" fmla="*/ 0 h 8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824" h="82295">
                    <a:moveTo>
                      <a:pt x="104093" y="0"/>
                    </a:moveTo>
                    <a:lnTo>
                      <a:pt x="90290" y="50061"/>
                    </a:lnTo>
                    <a:lnTo>
                      <a:pt x="74312" y="0"/>
                    </a:lnTo>
                    <a:lnTo>
                      <a:pt x="53512" y="0"/>
                    </a:lnTo>
                    <a:lnTo>
                      <a:pt x="37723" y="49876"/>
                    </a:lnTo>
                    <a:lnTo>
                      <a:pt x="24203" y="0"/>
                    </a:lnTo>
                    <a:lnTo>
                      <a:pt x="0" y="0"/>
                    </a:lnTo>
                    <a:lnTo>
                      <a:pt x="25811" y="82296"/>
                    </a:lnTo>
                    <a:lnTo>
                      <a:pt x="47556" y="82296"/>
                    </a:lnTo>
                    <a:lnTo>
                      <a:pt x="63818" y="32420"/>
                    </a:lnTo>
                    <a:lnTo>
                      <a:pt x="79795" y="82296"/>
                    </a:lnTo>
                    <a:lnTo>
                      <a:pt x="101730" y="82296"/>
                    </a:lnTo>
                    <a:lnTo>
                      <a:pt x="127824" y="0"/>
                    </a:lnTo>
                    <a:lnTo>
                      <a:pt x="104093" y="0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4" name="Vrije vorm 13">
                <a:extLst>
                  <a:ext uri="{FF2B5EF4-FFF2-40B4-BE49-F238E27FC236}">
                    <a16:creationId xmlns:a16="http://schemas.microsoft.com/office/drawing/2014/main" id="{78CABF82-E73B-D241-3F23-98B8074FC3CF}"/>
                  </a:ext>
                </a:extLst>
              </p:cNvPr>
              <p:cNvSpPr/>
              <p:nvPr/>
            </p:nvSpPr>
            <p:spPr>
              <a:xfrm>
                <a:off x="499163" y="323001"/>
                <a:ext cx="91235" cy="85621"/>
              </a:xfrm>
              <a:custGeom>
                <a:avLst/>
                <a:gdLst>
                  <a:gd name="connsiteX0" fmla="*/ 78188 w 91235"/>
                  <a:gd name="connsiteY0" fmla="*/ 12377 h 85621"/>
                  <a:gd name="connsiteX1" fmla="*/ 63818 w 91235"/>
                  <a:gd name="connsiteY1" fmla="*/ 3325 h 85621"/>
                  <a:gd name="connsiteX2" fmla="*/ 45760 w 91235"/>
                  <a:gd name="connsiteY2" fmla="*/ 0 h 85621"/>
                  <a:gd name="connsiteX3" fmla="*/ 27512 w 91235"/>
                  <a:gd name="connsiteY3" fmla="*/ 3417 h 85621"/>
                  <a:gd name="connsiteX4" fmla="*/ 13047 w 91235"/>
                  <a:gd name="connsiteY4" fmla="*/ 12654 h 85621"/>
                  <a:gd name="connsiteX5" fmla="*/ 3498 w 91235"/>
                  <a:gd name="connsiteY5" fmla="*/ 26231 h 85621"/>
                  <a:gd name="connsiteX6" fmla="*/ 0 w 91235"/>
                  <a:gd name="connsiteY6" fmla="*/ 42857 h 85621"/>
                  <a:gd name="connsiteX7" fmla="*/ 0 w 91235"/>
                  <a:gd name="connsiteY7" fmla="*/ 43134 h 85621"/>
                  <a:gd name="connsiteX8" fmla="*/ 3498 w 91235"/>
                  <a:gd name="connsiteY8" fmla="*/ 59759 h 85621"/>
                  <a:gd name="connsiteX9" fmla="*/ 13047 w 91235"/>
                  <a:gd name="connsiteY9" fmla="*/ 73244 h 85621"/>
                  <a:gd name="connsiteX10" fmla="*/ 27418 w 91235"/>
                  <a:gd name="connsiteY10" fmla="*/ 82296 h 85621"/>
                  <a:gd name="connsiteX11" fmla="*/ 45476 w 91235"/>
                  <a:gd name="connsiteY11" fmla="*/ 85621 h 85621"/>
                  <a:gd name="connsiteX12" fmla="*/ 63723 w 91235"/>
                  <a:gd name="connsiteY12" fmla="*/ 82296 h 85621"/>
                  <a:gd name="connsiteX13" fmla="*/ 78188 w 91235"/>
                  <a:gd name="connsiteY13" fmla="*/ 73060 h 85621"/>
                  <a:gd name="connsiteX14" fmla="*/ 87737 w 91235"/>
                  <a:gd name="connsiteY14" fmla="*/ 59482 h 85621"/>
                  <a:gd name="connsiteX15" fmla="*/ 91235 w 91235"/>
                  <a:gd name="connsiteY15" fmla="*/ 42857 h 85621"/>
                  <a:gd name="connsiteX16" fmla="*/ 91235 w 91235"/>
                  <a:gd name="connsiteY16" fmla="*/ 42580 h 85621"/>
                  <a:gd name="connsiteX17" fmla="*/ 87737 w 91235"/>
                  <a:gd name="connsiteY17" fmla="*/ 25954 h 85621"/>
                  <a:gd name="connsiteX18" fmla="*/ 78188 w 91235"/>
                  <a:gd name="connsiteY18" fmla="*/ 12469 h 85621"/>
                  <a:gd name="connsiteX19" fmla="*/ 67599 w 91235"/>
                  <a:gd name="connsiteY19" fmla="*/ 43226 h 85621"/>
                  <a:gd name="connsiteX20" fmla="*/ 66087 w 91235"/>
                  <a:gd name="connsiteY20" fmla="*/ 51908 h 85621"/>
                  <a:gd name="connsiteX21" fmla="*/ 61738 w 91235"/>
                  <a:gd name="connsiteY21" fmla="*/ 59020 h 85621"/>
                  <a:gd name="connsiteX22" fmla="*/ 54930 w 91235"/>
                  <a:gd name="connsiteY22" fmla="*/ 63823 h 85621"/>
                  <a:gd name="connsiteX23" fmla="*/ 45760 w 91235"/>
                  <a:gd name="connsiteY23" fmla="*/ 65578 h 85621"/>
                  <a:gd name="connsiteX24" fmla="*/ 36683 w 91235"/>
                  <a:gd name="connsiteY24" fmla="*/ 63731 h 85621"/>
                  <a:gd name="connsiteX25" fmla="*/ 29687 w 91235"/>
                  <a:gd name="connsiteY25" fmla="*/ 58743 h 85621"/>
                  <a:gd name="connsiteX26" fmla="*/ 25149 w 91235"/>
                  <a:gd name="connsiteY26" fmla="*/ 51539 h 85621"/>
                  <a:gd name="connsiteX27" fmla="*/ 23542 w 91235"/>
                  <a:gd name="connsiteY27" fmla="*/ 42857 h 85621"/>
                  <a:gd name="connsiteX28" fmla="*/ 23542 w 91235"/>
                  <a:gd name="connsiteY28" fmla="*/ 42580 h 85621"/>
                  <a:gd name="connsiteX29" fmla="*/ 25054 w 91235"/>
                  <a:gd name="connsiteY29" fmla="*/ 33897 h 85621"/>
                  <a:gd name="connsiteX30" fmla="*/ 29403 w 91235"/>
                  <a:gd name="connsiteY30" fmla="*/ 26785 h 85621"/>
                  <a:gd name="connsiteX31" fmla="*/ 36211 w 91235"/>
                  <a:gd name="connsiteY31" fmla="*/ 21983 h 85621"/>
                  <a:gd name="connsiteX32" fmla="*/ 45381 w 91235"/>
                  <a:gd name="connsiteY32" fmla="*/ 20228 h 85621"/>
                  <a:gd name="connsiteX33" fmla="*/ 54363 w 91235"/>
                  <a:gd name="connsiteY33" fmla="*/ 22075 h 85621"/>
                  <a:gd name="connsiteX34" fmla="*/ 61454 w 91235"/>
                  <a:gd name="connsiteY34" fmla="*/ 27063 h 85621"/>
                  <a:gd name="connsiteX35" fmla="*/ 65992 w 91235"/>
                  <a:gd name="connsiteY35" fmla="*/ 34267 h 85621"/>
                  <a:gd name="connsiteX36" fmla="*/ 67599 w 91235"/>
                  <a:gd name="connsiteY36" fmla="*/ 42949 h 85621"/>
                  <a:gd name="connsiteX37" fmla="*/ 67599 w 91235"/>
                  <a:gd name="connsiteY37" fmla="*/ 43226 h 85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235" h="85621">
                    <a:moveTo>
                      <a:pt x="78188" y="12377"/>
                    </a:moveTo>
                    <a:cubicBezTo>
                      <a:pt x="74123" y="8497"/>
                      <a:pt x="69396" y="5542"/>
                      <a:pt x="63818" y="3325"/>
                    </a:cubicBezTo>
                    <a:cubicBezTo>
                      <a:pt x="58239" y="1108"/>
                      <a:pt x="52283" y="0"/>
                      <a:pt x="45760" y="0"/>
                    </a:cubicBezTo>
                    <a:cubicBezTo>
                      <a:pt x="39236" y="0"/>
                      <a:pt x="33091" y="1108"/>
                      <a:pt x="27512" y="3417"/>
                    </a:cubicBezTo>
                    <a:cubicBezTo>
                      <a:pt x="21934" y="5634"/>
                      <a:pt x="17113" y="8775"/>
                      <a:pt x="13047" y="12654"/>
                    </a:cubicBezTo>
                    <a:cubicBezTo>
                      <a:pt x="8982" y="16533"/>
                      <a:pt x="5767" y="21059"/>
                      <a:pt x="3498" y="26231"/>
                    </a:cubicBezTo>
                    <a:cubicBezTo>
                      <a:pt x="1229" y="31404"/>
                      <a:pt x="0" y="36945"/>
                      <a:pt x="0" y="42857"/>
                    </a:cubicBezTo>
                    <a:lnTo>
                      <a:pt x="0" y="43134"/>
                    </a:lnTo>
                    <a:cubicBezTo>
                      <a:pt x="0" y="49045"/>
                      <a:pt x="1135" y="54587"/>
                      <a:pt x="3498" y="59759"/>
                    </a:cubicBezTo>
                    <a:cubicBezTo>
                      <a:pt x="5767" y="64932"/>
                      <a:pt x="8982" y="69457"/>
                      <a:pt x="13047" y="73244"/>
                    </a:cubicBezTo>
                    <a:cubicBezTo>
                      <a:pt x="17113" y="77124"/>
                      <a:pt x="21840" y="80079"/>
                      <a:pt x="27418" y="82296"/>
                    </a:cubicBezTo>
                    <a:cubicBezTo>
                      <a:pt x="32996" y="84513"/>
                      <a:pt x="38952" y="85621"/>
                      <a:pt x="45476" y="85621"/>
                    </a:cubicBezTo>
                    <a:cubicBezTo>
                      <a:pt x="51999" y="85621"/>
                      <a:pt x="58145" y="84513"/>
                      <a:pt x="63723" y="82296"/>
                    </a:cubicBezTo>
                    <a:cubicBezTo>
                      <a:pt x="69301" y="80079"/>
                      <a:pt x="74123" y="76939"/>
                      <a:pt x="78188" y="73060"/>
                    </a:cubicBezTo>
                    <a:cubicBezTo>
                      <a:pt x="82254" y="69180"/>
                      <a:pt x="85468" y="64655"/>
                      <a:pt x="87737" y="59482"/>
                    </a:cubicBezTo>
                    <a:cubicBezTo>
                      <a:pt x="90006" y="54310"/>
                      <a:pt x="91235" y="48768"/>
                      <a:pt x="91235" y="42857"/>
                    </a:cubicBezTo>
                    <a:lnTo>
                      <a:pt x="91235" y="42580"/>
                    </a:lnTo>
                    <a:cubicBezTo>
                      <a:pt x="91235" y="36668"/>
                      <a:pt x="90101" y="31127"/>
                      <a:pt x="87737" y="25954"/>
                    </a:cubicBezTo>
                    <a:cubicBezTo>
                      <a:pt x="85468" y="20782"/>
                      <a:pt x="82254" y="16256"/>
                      <a:pt x="78188" y="12469"/>
                    </a:cubicBezTo>
                    <a:moveTo>
                      <a:pt x="67599" y="43226"/>
                    </a:moveTo>
                    <a:cubicBezTo>
                      <a:pt x="67599" y="46274"/>
                      <a:pt x="67127" y="49230"/>
                      <a:pt x="66087" y="51908"/>
                    </a:cubicBezTo>
                    <a:cubicBezTo>
                      <a:pt x="65141" y="54587"/>
                      <a:pt x="63628" y="56988"/>
                      <a:pt x="61738" y="59020"/>
                    </a:cubicBezTo>
                    <a:cubicBezTo>
                      <a:pt x="59847" y="61052"/>
                      <a:pt x="57578" y="62715"/>
                      <a:pt x="54930" y="63823"/>
                    </a:cubicBezTo>
                    <a:cubicBezTo>
                      <a:pt x="52283" y="65024"/>
                      <a:pt x="49163" y="65578"/>
                      <a:pt x="45760" y="65578"/>
                    </a:cubicBezTo>
                    <a:cubicBezTo>
                      <a:pt x="42356" y="65578"/>
                      <a:pt x="39425" y="64932"/>
                      <a:pt x="36683" y="63731"/>
                    </a:cubicBezTo>
                    <a:cubicBezTo>
                      <a:pt x="34036" y="62530"/>
                      <a:pt x="31672" y="60868"/>
                      <a:pt x="29687" y="58743"/>
                    </a:cubicBezTo>
                    <a:cubicBezTo>
                      <a:pt x="27702" y="56619"/>
                      <a:pt x="26189" y="54217"/>
                      <a:pt x="25149" y="51539"/>
                    </a:cubicBezTo>
                    <a:cubicBezTo>
                      <a:pt x="24109" y="48860"/>
                      <a:pt x="23542" y="45905"/>
                      <a:pt x="23542" y="42857"/>
                    </a:cubicBezTo>
                    <a:lnTo>
                      <a:pt x="23542" y="42580"/>
                    </a:lnTo>
                    <a:cubicBezTo>
                      <a:pt x="23542" y="39532"/>
                      <a:pt x="24014" y="36576"/>
                      <a:pt x="25054" y="33897"/>
                    </a:cubicBezTo>
                    <a:cubicBezTo>
                      <a:pt x="26000" y="31219"/>
                      <a:pt x="27512" y="28817"/>
                      <a:pt x="29403" y="26785"/>
                    </a:cubicBezTo>
                    <a:cubicBezTo>
                      <a:pt x="31294" y="24753"/>
                      <a:pt x="33563" y="23091"/>
                      <a:pt x="36211" y="21983"/>
                    </a:cubicBezTo>
                    <a:cubicBezTo>
                      <a:pt x="38858" y="20782"/>
                      <a:pt x="41978" y="20228"/>
                      <a:pt x="45381" y="20228"/>
                    </a:cubicBezTo>
                    <a:cubicBezTo>
                      <a:pt x="48596" y="20228"/>
                      <a:pt x="51621" y="20874"/>
                      <a:pt x="54363" y="22075"/>
                    </a:cubicBezTo>
                    <a:cubicBezTo>
                      <a:pt x="57105" y="23276"/>
                      <a:pt x="59468" y="24938"/>
                      <a:pt x="61454" y="27063"/>
                    </a:cubicBezTo>
                    <a:cubicBezTo>
                      <a:pt x="63439" y="29187"/>
                      <a:pt x="64952" y="31588"/>
                      <a:pt x="65992" y="34267"/>
                    </a:cubicBezTo>
                    <a:cubicBezTo>
                      <a:pt x="67032" y="36945"/>
                      <a:pt x="67599" y="39901"/>
                      <a:pt x="67599" y="42949"/>
                    </a:cubicBezTo>
                    <a:lnTo>
                      <a:pt x="67599" y="43226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5" name="Graphic 28">
              <a:extLst>
                <a:ext uri="{FF2B5EF4-FFF2-40B4-BE49-F238E27FC236}">
                  <a16:creationId xmlns:a16="http://schemas.microsoft.com/office/drawing/2014/main" id="{3FD1D3DB-B6D7-C845-17E9-42772AF3375D}"/>
                </a:ext>
              </a:extLst>
            </p:cNvPr>
            <p:cNvGrpSpPr/>
            <p:nvPr userDrawn="1"/>
          </p:nvGrpSpPr>
          <p:grpSpPr>
            <a:xfrm>
              <a:off x="8024882" y="4762165"/>
              <a:ext cx="208338" cy="180000"/>
              <a:chOff x="109924" y="244676"/>
              <a:chExt cx="233052" cy="201352"/>
            </a:xfrm>
            <a:solidFill>
              <a:srgbClr val="00AAEA"/>
            </a:solidFill>
          </p:grpSpPr>
          <p:sp>
            <p:nvSpPr>
              <p:cNvPr id="6" name="Vrije vorm 5">
                <a:extLst>
                  <a:ext uri="{FF2B5EF4-FFF2-40B4-BE49-F238E27FC236}">
                    <a16:creationId xmlns:a16="http://schemas.microsoft.com/office/drawing/2014/main" id="{DF6C77B3-E0BD-6FD1-D781-25A8E94C9C67}"/>
                  </a:ext>
                </a:extLst>
              </p:cNvPr>
              <p:cNvSpPr/>
              <p:nvPr/>
            </p:nvSpPr>
            <p:spPr>
              <a:xfrm>
                <a:off x="238126" y="244676"/>
                <a:ext cx="104849" cy="201352"/>
              </a:xfrm>
              <a:custGeom>
                <a:avLst/>
                <a:gdLst>
                  <a:gd name="connsiteX0" fmla="*/ 39236 w 104849"/>
                  <a:gd name="connsiteY0" fmla="*/ 117302 h 201352"/>
                  <a:gd name="connsiteX1" fmla="*/ 14843 w 104849"/>
                  <a:gd name="connsiteY1" fmla="*/ 172443 h 201352"/>
                  <a:gd name="connsiteX2" fmla="*/ 49636 w 104849"/>
                  <a:gd name="connsiteY2" fmla="*/ 201353 h 201352"/>
                  <a:gd name="connsiteX3" fmla="*/ 104850 w 104849"/>
                  <a:gd name="connsiteY3" fmla="*/ 104556 h 201352"/>
                  <a:gd name="connsiteX4" fmla="*/ 34320 w 104849"/>
                  <a:gd name="connsiteY4" fmla="*/ 0 h 201352"/>
                  <a:gd name="connsiteX5" fmla="*/ 0 w 104849"/>
                  <a:gd name="connsiteY5" fmla="*/ 51539 h 201352"/>
                  <a:gd name="connsiteX6" fmla="*/ 39236 w 104849"/>
                  <a:gd name="connsiteY6" fmla="*/ 117394 h 201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849" h="201352">
                    <a:moveTo>
                      <a:pt x="39236" y="117302"/>
                    </a:moveTo>
                    <a:cubicBezTo>
                      <a:pt x="39236" y="139007"/>
                      <a:pt x="29876" y="158588"/>
                      <a:pt x="14843" y="172443"/>
                    </a:cubicBezTo>
                    <a:lnTo>
                      <a:pt x="49636" y="201353"/>
                    </a:lnTo>
                    <a:cubicBezTo>
                      <a:pt x="82821" y="181310"/>
                      <a:pt x="104850" y="145473"/>
                      <a:pt x="104850" y="104556"/>
                    </a:cubicBezTo>
                    <a:cubicBezTo>
                      <a:pt x="104850" y="57635"/>
                      <a:pt x="75825" y="17364"/>
                      <a:pt x="34320" y="0"/>
                    </a:cubicBezTo>
                    <a:lnTo>
                      <a:pt x="0" y="51539"/>
                    </a:lnTo>
                    <a:cubicBezTo>
                      <a:pt x="23447" y="64562"/>
                      <a:pt x="39236" y="89131"/>
                      <a:pt x="39236" y="117394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7" name="Vrije vorm 6">
                <a:extLst>
                  <a:ext uri="{FF2B5EF4-FFF2-40B4-BE49-F238E27FC236}">
                    <a16:creationId xmlns:a16="http://schemas.microsoft.com/office/drawing/2014/main" id="{E6DD200D-1EB4-CE35-76AA-3C77E240DE1F}"/>
                  </a:ext>
                </a:extLst>
              </p:cNvPr>
              <p:cNvSpPr/>
              <p:nvPr/>
            </p:nvSpPr>
            <p:spPr>
              <a:xfrm>
                <a:off x="109924" y="305636"/>
                <a:ext cx="81591" cy="127000"/>
              </a:xfrm>
              <a:custGeom>
                <a:avLst/>
                <a:gdLst>
                  <a:gd name="connsiteX0" fmla="*/ 8887 w 81591"/>
                  <a:gd name="connsiteY0" fmla="*/ 0 h 127000"/>
                  <a:gd name="connsiteX1" fmla="*/ 0 w 81591"/>
                  <a:gd name="connsiteY1" fmla="*/ 43596 h 127000"/>
                  <a:gd name="connsiteX2" fmla="*/ 37251 w 81591"/>
                  <a:gd name="connsiteY2" fmla="*/ 127000 h 127000"/>
                  <a:gd name="connsiteX3" fmla="*/ 81592 w 81591"/>
                  <a:gd name="connsiteY3" fmla="*/ 60498 h 127000"/>
                  <a:gd name="connsiteX4" fmla="*/ 8887 w 81591"/>
                  <a:gd name="connsiteY4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591" h="127000">
                    <a:moveTo>
                      <a:pt x="8887" y="0"/>
                    </a:moveTo>
                    <a:cubicBezTo>
                      <a:pt x="3120" y="13485"/>
                      <a:pt x="0" y="28171"/>
                      <a:pt x="0" y="43596"/>
                    </a:cubicBezTo>
                    <a:cubicBezTo>
                      <a:pt x="0" y="76569"/>
                      <a:pt x="14371" y="106218"/>
                      <a:pt x="37251" y="127000"/>
                    </a:cubicBezTo>
                    <a:lnTo>
                      <a:pt x="81592" y="60498"/>
                    </a:lnTo>
                    <a:lnTo>
                      <a:pt x="8887" y="0"/>
                    </a:lnTo>
                    <a:close/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8" name="Vrije vorm 7">
                <a:extLst>
                  <a:ext uri="{FF2B5EF4-FFF2-40B4-BE49-F238E27FC236}">
                    <a16:creationId xmlns:a16="http://schemas.microsoft.com/office/drawing/2014/main" id="{C687DE54-37D4-0E03-1F2D-86C838583B3E}"/>
                  </a:ext>
                </a:extLst>
              </p:cNvPr>
              <p:cNvSpPr/>
              <p:nvPr/>
            </p:nvSpPr>
            <p:spPr>
              <a:xfrm>
                <a:off x="191610" y="328543"/>
                <a:ext cx="45854" cy="66501"/>
              </a:xfrm>
              <a:custGeom>
                <a:avLst/>
                <a:gdLst>
                  <a:gd name="connsiteX0" fmla="*/ 24960 w 45854"/>
                  <a:gd name="connsiteY0" fmla="*/ 0 h 66501"/>
                  <a:gd name="connsiteX1" fmla="*/ 0 w 45854"/>
                  <a:gd name="connsiteY1" fmla="*/ 37500 h 66501"/>
                  <a:gd name="connsiteX2" fmla="*/ 34887 w 45854"/>
                  <a:gd name="connsiteY2" fmla="*/ 66502 h 66501"/>
                  <a:gd name="connsiteX3" fmla="*/ 45854 w 45854"/>
                  <a:gd name="connsiteY3" fmla="*/ 37500 h 66501"/>
                  <a:gd name="connsiteX4" fmla="*/ 25054 w 45854"/>
                  <a:gd name="connsiteY4" fmla="*/ 0 h 66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54" h="66501">
                    <a:moveTo>
                      <a:pt x="24960" y="0"/>
                    </a:moveTo>
                    <a:lnTo>
                      <a:pt x="0" y="37500"/>
                    </a:lnTo>
                    <a:lnTo>
                      <a:pt x="34887" y="66502"/>
                    </a:lnTo>
                    <a:cubicBezTo>
                      <a:pt x="41694" y="58651"/>
                      <a:pt x="45854" y="48583"/>
                      <a:pt x="45854" y="37500"/>
                    </a:cubicBezTo>
                    <a:cubicBezTo>
                      <a:pt x="45854" y="21798"/>
                      <a:pt x="37534" y="7943"/>
                      <a:pt x="25054" y="0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15" name="Tijdelijke aanduiding voor voettekst 21">
            <a:extLst>
              <a:ext uri="{FF2B5EF4-FFF2-40B4-BE49-F238E27FC236}">
                <a16:creationId xmlns:a16="http://schemas.microsoft.com/office/drawing/2014/main" id="{AAEDC93B-A7A2-94F2-AECF-9443E8A487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450" y="4895999"/>
            <a:ext cx="431264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 b="0" i="0">
                <a:solidFill>
                  <a:schemeClr val="tx1"/>
                </a:solidFill>
                <a:latin typeface="Montserrat Light" pitchFamily="2" charset="77"/>
              </a:defRPr>
            </a:lvl1pPr>
          </a:lstStyle>
          <a:p>
            <a:r>
              <a:rPr lang="nl-NL" dirty="0"/>
              <a:t>Titel presentatie _ naam spreker  xx.xx.2023 (Vul in via 'Invoegen -&gt; Koptekst en voettekst -&gt; Voettekst)</a:t>
            </a:r>
          </a:p>
        </p:txBody>
      </p:sp>
    </p:spTree>
    <p:extLst>
      <p:ext uri="{BB962C8B-B14F-4D97-AF65-F5344CB8AC3E}">
        <p14:creationId xmlns:p14="http://schemas.microsoft.com/office/powerpoint/2010/main" val="32667569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fbeeldingslide met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afbeelding 14">
            <a:extLst>
              <a:ext uri="{FF2B5EF4-FFF2-40B4-BE49-F238E27FC236}">
                <a16:creationId xmlns:a16="http://schemas.microsoft.com/office/drawing/2014/main" id="{B645D9A0-634B-04BF-893D-9EEE89F9807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736523"/>
            <a:ext cx="9144000" cy="3967239"/>
          </a:xfrm>
          <a:prstGeom prst="rect">
            <a:avLst/>
          </a:prstGeom>
          <a:solidFill>
            <a:srgbClr val="DCDCDC"/>
          </a:solidFill>
        </p:spPr>
        <p:txBody>
          <a:bodyPr/>
          <a:lstStyle>
            <a:lvl1pPr marL="0" indent="0" algn="ctr">
              <a:buNone/>
              <a:defRPr sz="1200">
                <a:solidFill>
                  <a:schemeClr val="tx1"/>
                </a:solidFill>
                <a:latin typeface="Montserrat" pitchFamily="2" charset="77"/>
                <a:sym typeface="Wingdings" panose="05000000000000000000" pitchFamily="2" charset="2"/>
              </a:defRPr>
            </a:lvl1pPr>
          </a:lstStyle>
          <a:p>
            <a:r>
              <a:rPr lang="nl-NL" dirty="0"/>
              <a:t>Plaats een afbeelding in dit kader via Invoegen -&gt; Open mediabank (helemaal rechtsboven).</a:t>
            </a:r>
            <a:br>
              <a:rPr lang="nl-NL" dirty="0"/>
            </a:br>
            <a:r>
              <a:rPr lang="nl-NL" dirty="0"/>
              <a:t>Of via Invoegen -&gt; afbeelding (kan ook via pictogram in het kader)</a:t>
            </a:r>
            <a:br>
              <a:rPr lang="nl-NL" dirty="0"/>
            </a:br>
            <a:r>
              <a:rPr lang="nl-NL" dirty="0"/>
              <a:t>Via Afbeeldingsindeling -&gt; bijsnijden kun je de positie wijzigen </a:t>
            </a:r>
            <a:br>
              <a:rPr lang="nl-NL" dirty="0"/>
            </a:br>
            <a:r>
              <a:rPr lang="nl-NL" dirty="0"/>
              <a:t>Deze knoppen vind je in het lint bovenaan je scherm. </a:t>
            </a:r>
            <a:br>
              <a:rPr lang="nl-NL" dirty="0"/>
            </a:br>
            <a:r>
              <a:rPr lang="nl-NL" dirty="0"/>
              <a:t>Afbeelding wijzigen? Knip eerst de huidige afbeelding!</a:t>
            </a:r>
          </a:p>
          <a:p>
            <a:endParaRPr lang="nl-NL" dirty="0"/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5B822F9A-E1A8-846A-9859-CE38E7CF5DB4}"/>
              </a:ext>
            </a:extLst>
          </p:cNvPr>
          <p:cNvGrpSpPr/>
          <p:nvPr userDrawn="1"/>
        </p:nvGrpSpPr>
        <p:grpSpPr>
          <a:xfrm>
            <a:off x="8024882" y="4857232"/>
            <a:ext cx="760667" cy="180000"/>
            <a:chOff x="8024882" y="4762165"/>
            <a:chExt cx="760667" cy="180000"/>
          </a:xfrm>
        </p:grpSpPr>
        <p:grpSp>
          <p:nvGrpSpPr>
            <p:cNvPr id="4" name="Graphic 28">
              <a:extLst>
                <a:ext uri="{FF2B5EF4-FFF2-40B4-BE49-F238E27FC236}">
                  <a16:creationId xmlns:a16="http://schemas.microsoft.com/office/drawing/2014/main" id="{DC2CC58B-7876-3A0B-A2F9-3A0AAD775C59}"/>
                </a:ext>
              </a:extLst>
            </p:cNvPr>
            <p:cNvGrpSpPr/>
            <p:nvPr userDrawn="1"/>
          </p:nvGrpSpPr>
          <p:grpSpPr>
            <a:xfrm>
              <a:off x="8292974" y="4811047"/>
              <a:ext cx="492575" cy="97679"/>
              <a:chOff x="409818" y="299356"/>
              <a:chExt cx="551005" cy="109266"/>
            </a:xfrm>
            <a:solidFill>
              <a:srgbClr val="60574F"/>
            </a:solidFill>
          </p:grpSpPr>
          <p:sp>
            <p:nvSpPr>
              <p:cNvPr id="9" name="Vrije vorm 8">
                <a:extLst>
                  <a:ext uri="{FF2B5EF4-FFF2-40B4-BE49-F238E27FC236}">
                    <a16:creationId xmlns:a16="http://schemas.microsoft.com/office/drawing/2014/main" id="{D3E854E2-844D-62E6-47B6-C83E20960483}"/>
                  </a:ext>
                </a:extLst>
              </p:cNvPr>
              <p:cNvSpPr/>
              <p:nvPr/>
            </p:nvSpPr>
            <p:spPr>
              <a:xfrm>
                <a:off x="409818" y="299356"/>
                <a:ext cx="75068" cy="107511"/>
              </a:xfrm>
              <a:custGeom>
                <a:avLst/>
                <a:gdLst>
                  <a:gd name="connsiteX0" fmla="*/ 1891 w 75068"/>
                  <a:gd name="connsiteY0" fmla="*/ 20782 h 107511"/>
                  <a:gd name="connsiteX1" fmla="*/ 43963 w 75068"/>
                  <a:gd name="connsiteY1" fmla="*/ 20782 h 107511"/>
                  <a:gd name="connsiteX2" fmla="*/ 0 w 75068"/>
                  <a:gd name="connsiteY2" fmla="*/ 89500 h 107511"/>
                  <a:gd name="connsiteX3" fmla="*/ 0 w 75068"/>
                  <a:gd name="connsiteY3" fmla="*/ 107511 h 107511"/>
                  <a:gd name="connsiteX4" fmla="*/ 75068 w 75068"/>
                  <a:gd name="connsiteY4" fmla="*/ 107511 h 107511"/>
                  <a:gd name="connsiteX5" fmla="*/ 75068 w 75068"/>
                  <a:gd name="connsiteY5" fmla="*/ 86822 h 107511"/>
                  <a:gd name="connsiteX6" fmla="*/ 31105 w 75068"/>
                  <a:gd name="connsiteY6" fmla="*/ 86822 h 107511"/>
                  <a:gd name="connsiteX7" fmla="*/ 75068 w 75068"/>
                  <a:gd name="connsiteY7" fmla="*/ 18011 h 107511"/>
                  <a:gd name="connsiteX8" fmla="*/ 75068 w 75068"/>
                  <a:gd name="connsiteY8" fmla="*/ 0 h 107511"/>
                  <a:gd name="connsiteX9" fmla="*/ 1891 w 75068"/>
                  <a:gd name="connsiteY9" fmla="*/ 0 h 107511"/>
                  <a:gd name="connsiteX10" fmla="*/ 1891 w 75068"/>
                  <a:gd name="connsiteY10" fmla="*/ 20782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68" h="107511">
                    <a:moveTo>
                      <a:pt x="1891" y="20782"/>
                    </a:moveTo>
                    <a:lnTo>
                      <a:pt x="43963" y="20782"/>
                    </a:lnTo>
                    <a:lnTo>
                      <a:pt x="0" y="89500"/>
                    </a:lnTo>
                    <a:lnTo>
                      <a:pt x="0" y="107511"/>
                    </a:lnTo>
                    <a:lnTo>
                      <a:pt x="75068" y="107511"/>
                    </a:lnTo>
                    <a:lnTo>
                      <a:pt x="75068" y="86822"/>
                    </a:lnTo>
                    <a:lnTo>
                      <a:pt x="31105" y="86822"/>
                    </a:lnTo>
                    <a:lnTo>
                      <a:pt x="75068" y="18011"/>
                    </a:lnTo>
                    <a:lnTo>
                      <a:pt x="75068" y="0"/>
                    </a:lnTo>
                    <a:lnTo>
                      <a:pt x="1891" y="0"/>
                    </a:lnTo>
                    <a:lnTo>
                      <a:pt x="1891" y="20782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0" name="Vrije vorm 9">
                <a:extLst>
                  <a:ext uri="{FF2B5EF4-FFF2-40B4-BE49-F238E27FC236}">
                    <a16:creationId xmlns:a16="http://schemas.microsoft.com/office/drawing/2014/main" id="{6F0B3A5B-75F1-FCFE-3A5A-446AB8F5A39C}"/>
                  </a:ext>
                </a:extLst>
              </p:cNvPr>
              <p:cNvSpPr/>
              <p:nvPr/>
            </p:nvSpPr>
            <p:spPr>
              <a:xfrm>
                <a:off x="607605" y="323001"/>
                <a:ext cx="77148" cy="83866"/>
              </a:xfrm>
              <a:custGeom>
                <a:avLst/>
                <a:gdLst>
                  <a:gd name="connsiteX0" fmla="*/ 48596 w 77148"/>
                  <a:gd name="connsiteY0" fmla="*/ 0 h 83866"/>
                  <a:gd name="connsiteX1" fmla="*/ 40370 w 77148"/>
                  <a:gd name="connsiteY1" fmla="*/ 1108 h 83866"/>
                  <a:gd name="connsiteX2" fmla="*/ 33752 w 77148"/>
                  <a:gd name="connsiteY2" fmla="*/ 4064 h 83866"/>
                  <a:gd name="connsiteX3" fmla="*/ 28363 w 77148"/>
                  <a:gd name="connsiteY3" fmla="*/ 8313 h 83866"/>
                  <a:gd name="connsiteX4" fmla="*/ 23920 w 77148"/>
                  <a:gd name="connsiteY4" fmla="*/ 13300 h 83866"/>
                  <a:gd name="connsiteX5" fmla="*/ 23920 w 77148"/>
                  <a:gd name="connsiteY5" fmla="*/ 1570 h 83866"/>
                  <a:gd name="connsiteX6" fmla="*/ 0 w 77148"/>
                  <a:gd name="connsiteY6" fmla="*/ 1570 h 83866"/>
                  <a:gd name="connsiteX7" fmla="*/ 0 w 77148"/>
                  <a:gd name="connsiteY7" fmla="*/ 83866 h 83866"/>
                  <a:gd name="connsiteX8" fmla="*/ 23920 w 77148"/>
                  <a:gd name="connsiteY8" fmla="*/ 83866 h 83866"/>
                  <a:gd name="connsiteX9" fmla="*/ 23920 w 77148"/>
                  <a:gd name="connsiteY9" fmla="*/ 38054 h 83866"/>
                  <a:gd name="connsiteX10" fmla="*/ 27891 w 77148"/>
                  <a:gd name="connsiteY10" fmla="*/ 25585 h 83866"/>
                  <a:gd name="connsiteX11" fmla="*/ 38763 w 77148"/>
                  <a:gd name="connsiteY11" fmla="*/ 21336 h 83866"/>
                  <a:gd name="connsiteX12" fmla="*/ 49447 w 77148"/>
                  <a:gd name="connsiteY12" fmla="*/ 25585 h 83866"/>
                  <a:gd name="connsiteX13" fmla="*/ 53229 w 77148"/>
                  <a:gd name="connsiteY13" fmla="*/ 38054 h 83866"/>
                  <a:gd name="connsiteX14" fmla="*/ 53229 w 77148"/>
                  <a:gd name="connsiteY14" fmla="*/ 83866 h 83866"/>
                  <a:gd name="connsiteX15" fmla="*/ 77148 w 77148"/>
                  <a:gd name="connsiteY15" fmla="*/ 83866 h 83866"/>
                  <a:gd name="connsiteX16" fmla="*/ 77148 w 77148"/>
                  <a:gd name="connsiteY16" fmla="*/ 30572 h 83866"/>
                  <a:gd name="connsiteX17" fmla="*/ 69679 w 77148"/>
                  <a:gd name="connsiteY17" fmla="*/ 8128 h 83866"/>
                  <a:gd name="connsiteX18" fmla="*/ 48501 w 77148"/>
                  <a:gd name="connsiteY18" fmla="*/ 0 h 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7148" h="83866">
                    <a:moveTo>
                      <a:pt x="48596" y="0"/>
                    </a:moveTo>
                    <a:cubicBezTo>
                      <a:pt x="45570" y="0"/>
                      <a:pt x="42829" y="369"/>
                      <a:pt x="40370" y="1108"/>
                    </a:cubicBezTo>
                    <a:cubicBezTo>
                      <a:pt x="38007" y="1847"/>
                      <a:pt x="35738" y="2771"/>
                      <a:pt x="33752" y="4064"/>
                    </a:cubicBezTo>
                    <a:cubicBezTo>
                      <a:pt x="31767" y="5357"/>
                      <a:pt x="29971" y="6743"/>
                      <a:pt x="28363" y="8313"/>
                    </a:cubicBezTo>
                    <a:cubicBezTo>
                      <a:pt x="26756" y="9883"/>
                      <a:pt x="25243" y="11545"/>
                      <a:pt x="23920" y="13300"/>
                    </a:cubicBezTo>
                    <a:lnTo>
                      <a:pt x="23920" y="1570"/>
                    </a:lnTo>
                    <a:lnTo>
                      <a:pt x="0" y="1570"/>
                    </a:lnTo>
                    <a:lnTo>
                      <a:pt x="0" y="83866"/>
                    </a:lnTo>
                    <a:lnTo>
                      <a:pt x="23920" y="83866"/>
                    </a:lnTo>
                    <a:lnTo>
                      <a:pt x="23920" y="38054"/>
                    </a:lnTo>
                    <a:cubicBezTo>
                      <a:pt x="23920" y="32512"/>
                      <a:pt x="25243" y="28356"/>
                      <a:pt x="27891" y="25585"/>
                    </a:cubicBezTo>
                    <a:cubicBezTo>
                      <a:pt x="30538" y="22814"/>
                      <a:pt x="34225" y="21336"/>
                      <a:pt x="38763" y="21336"/>
                    </a:cubicBezTo>
                    <a:cubicBezTo>
                      <a:pt x="43301" y="21336"/>
                      <a:pt x="46989" y="22721"/>
                      <a:pt x="49447" y="25585"/>
                    </a:cubicBezTo>
                    <a:cubicBezTo>
                      <a:pt x="51999" y="28356"/>
                      <a:pt x="53229" y="32512"/>
                      <a:pt x="53229" y="38054"/>
                    </a:cubicBezTo>
                    <a:lnTo>
                      <a:pt x="53229" y="83866"/>
                    </a:lnTo>
                    <a:lnTo>
                      <a:pt x="77148" y="83866"/>
                    </a:lnTo>
                    <a:lnTo>
                      <a:pt x="77148" y="30572"/>
                    </a:lnTo>
                    <a:cubicBezTo>
                      <a:pt x="77148" y="21059"/>
                      <a:pt x="74690" y="13577"/>
                      <a:pt x="69679" y="8128"/>
                    </a:cubicBezTo>
                    <a:cubicBezTo>
                      <a:pt x="64668" y="2679"/>
                      <a:pt x="57672" y="0"/>
                      <a:pt x="48501" y="0"/>
                    </a:cubicBezTo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2" name="Vrije vorm 11">
                <a:extLst>
                  <a:ext uri="{FF2B5EF4-FFF2-40B4-BE49-F238E27FC236}">
                    <a16:creationId xmlns:a16="http://schemas.microsoft.com/office/drawing/2014/main" id="{947B6658-9FC1-BD9E-77D7-EEEBE8CABC57}"/>
                  </a:ext>
                </a:extLst>
              </p:cNvPr>
              <p:cNvSpPr/>
              <p:nvPr/>
            </p:nvSpPr>
            <p:spPr>
              <a:xfrm>
                <a:off x="712928" y="299356"/>
                <a:ext cx="104471" cy="107511"/>
              </a:xfrm>
              <a:custGeom>
                <a:avLst/>
                <a:gdLst>
                  <a:gd name="connsiteX0" fmla="*/ 52283 w 104471"/>
                  <a:gd name="connsiteY0" fmla="*/ 45443 h 107511"/>
                  <a:gd name="connsiteX1" fmla="*/ 26094 w 104471"/>
                  <a:gd name="connsiteY1" fmla="*/ 0 h 107511"/>
                  <a:gd name="connsiteX2" fmla="*/ 0 w 104471"/>
                  <a:gd name="connsiteY2" fmla="*/ 0 h 107511"/>
                  <a:gd name="connsiteX3" fmla="*/ 0 w 104471"/>
                  <a:gd name="connsiteY3" fmla="*/ 107511 h 107511"/>
                  <a:gd name="connsiteX4" fmla="*/ 23920 w 104471"/>
                  <a:gd name="connsiteY4" fmla="*/ 107511 h 107511"/>
                  <a:gd name="connsiteX5" fmla="*/ 23920 w 104471"/>
                  <a:gd name="connsiteY5" fmla="*/ 41748 h 107511"/>
                  <a:gd name="connsiteX6" fmla="*/ 51810 w 104471"/>
                  <a:gd name="connsiteY6" fmla="*/ 83220 h 107511"/>
                  <a:gd name="connsiteX7" fmla="*/ 52378 w 104471"/>
                  <a:gd name="connsiteY7" fmla="*/ 83220 h 107511"/>
                  <a:gd name="connsiteX8" fmla="*/ 80646 w 104471"/>
                  <a:gd name="connsiteY8" fmla="*/ 41287 h 107511"/>
                  <a:gd name="connsiteX9" fmla="*/ 80646 w 104471"/>
                  <a:gd name="connsiteY9" fmla="*/ 107511 h 107511"/>
                  <a:gd name="connsiteX10" fmla="*/ 104472 w 104471"/>
                  <a:gd name="connsiteY10" fmla="*/ 107511 h 107511"/>
                  <a:gd name="connsiteX11" fmla="*/ 104472 w 104471"/>
                  <a:gd name="connsiteY11" fmla="*/ 0 h 107511"/>
                  <a:gd name="connsiteX12" fmla="*/ 78377 w 104471"/>
                  <a:gd name="connsiteY12" fmla="*/ 0 h 107511"/>
                  <a:gd name="connsiteX13" fmla="*/ 52283 w 104471"/>
                  <a:gd name="connsiteY13" fmla="*/ 45443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471" h="107511">
                    <a:moveTo>
                      <a:pt x="52283" y="45443"/>
                    </a:moveTo>
                    <a:lnTo>
                      <a:pt x="26094" y="0"/>
                    </a:lnTo>
                    <a:lnTo>
                      <a:pt x="0" y="0"/>
                    </a:lnTo>
                    <a:lnTo>
                      <a:pt x="0" y="107511"/>
                    </a:lnTo>
                    <a:lnTo>
                      <a:pt x="23920" y="107511"/>
                    </a:lnTo>
                    <a:lnTo>
                      <a:pt x="23920" y="41748"/>
                    </a:lnTo>
                    <a:lnTo>
                      <a:pt x="51810" y="83220"/>
                    </a:lnTo>
                    <a:lnTo>
                      <a:pt x="52378" y="83220"/>
                    </a:lnTo>
                    <a:lnTo>
                      <a:pt x="80646" y="41287"/>
                    </a:lnTo>
                    <a:lnTo>
                      <a:pt x="80646" y="107511"/>
                    </a:lnTo>
                    <a:lnTo>
                      <a:pt x="104472" y="107511"/>
                    </a:lnTo>
                    <a:lnTo>
                      <a:pt x="104472" y="0"/>
                    </a:lnTo>
                    <a:lnTo>
                      <a:pt x="78377" y="0"/>
                    </a:lnTo>
                    <a:lnTo>
                      <a:pt x="52283" y="45443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35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3" name="Vrije vorm 12">
                <a:extLst>
                  <a:ext uri="{FF2B5EF4-FFF2-40B4-BE49-F238E27FC236}">
                    <a16:creationId xmlns:a16="http://schemas.microsoft.com/office/drawing/2014/main" id="{2F13135D-A7F1-5EB8-979D-F836242BB957}"/>
                  </a:ext>
                </a:extLst>
              </p:cNvPr>
              <p:cNvSpPr/>
              <p:nvPr/>
            </p:nvSpPr>
            <p:spPr>
              <a:xfrm>
                <a:off x="832999" y="324571"/>
                <a:ext cx="127824" cy="82295"/>
              </a:xfrm>
              <a:custGeom>
                <a:avLst/>
                <a:gdLst>
                  <a:gd name="connsiteX0" fmla="*/ 104093 w 127824"/>
                  <a:gd name="connsiteY0" fmla="*/ 0 h 82295"/>
                  <a:gd name="connsiteX1" fmla="*/ 90290 w 127824"/>
                  <a:gd name="connsiteY1" fmla="*/ 50061 h 82295"/>
                  <a:gd name="connsiteX2" fmla="*/ 74312 w 127824"/>
                  <a:gd name="connsiteY2" fmla="*/ 0 h 82295"/>
                  <a:gd name="connsiteX3" fmla="*/ 53512 w 127824"/>
                  <a:gd name="connsiteY3" fmla="*/ 0 h 82295"/>
                  <a:gd name="connsiteX4" fmla="*/ 37723 w 127824"/>
                  <a:gd name="connsiteY4" fmla="*/ 49876 h 82295"/>
                  <a:gd name="connsiteX5" fmla="*/ 24203 w 127824"/>
                  <a:gd name="connsiteY5" fmla="*/ 0 h 82295"/>
                  <a:gd name="connsiteX6" fmla="*/ 0 w 127824"/>
                  <a:gd name="connsiteY6" fmla="*/ 0 h 82295"/>
                  <a:gd name="connsiteX7" fmla="*/ 25811 w 127824"/>
                  <a:gd name="connsiteY7" fmla="*/ 82296 h 82295"/>
                  <a:gd name="connsiteX8" fmla="*/ 47556 w 127824"/>
                  <a:gd name="connsiteY8" fmla="*/ 82296 h 82295"/>
                  <a:gd name="connsiteX9" fmla="*/ 63818 w 127824"/>
                  <a:gd name="connsiteY9" fmla="*/ 32420 h 82295"/>
                  <a:gd name="connsiteX10" fmla="*/ 79795 w 127824"/>
                  <a:gd name="connsiteY10" fmla="*/ 82296 h 82295"/>
                  <a:gd name="connsiteX11" fmla="*/ 101730 w 127824"/>
                  <a:gd name="connsiteY11" fmla="*/ 82296 h 82295"/>
                  <a:gd name="connsiteX12" fmla="*/ 127824 w 127824"/>
                  <a:gd name="connsiteY12" fmla="*/ 0 h 82295"/>
                  <a:gd name="connsiteX13" fmla="*/ 104093 w 127824"/>
                  <a:gd name="connsiteY13" fmla="*/ 0 h 8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824" h="82295">
                    <a:moveTo>
                      <a:pt x="104093" y="0"/>
                    </a:moveTo>
                    <a:lnTo>
                      <a:pt x="90290" y="50061"/>
                    </a:lnTo>
                    <a:lnTo>
                      <a:pt x="74312" y="0"/>
                    </a:lnTo>
                    <a:lnTo>
                      <a:pt x="53512" y="0"/>
                    </a:lnTo>
                    <a:lnTo>
                      <a:pt x="37723" y="49876"/>
                    </a:lnTo>
                    <a:lnTo>
                      <a:pt x="24203" y="0"/>
                    </a:lnTo>
                    <a:lnTo>
                      <a:pt x="0" y="0"/>
                    </a:lnTo>
                    <a:lnTo>
                      <a:pt x="25811" y="82296"/>
                    </a:lnTo>
                    <a:lnTo>
                      <a:pt x="47556" y="82296"/>
                    </a:lnTo>
                    <a:lnTo>
                      <a:pt x="63818" y="32420"/>
                    </a:lnTo>
                    <a:lnTo>
                      <a:pt x="79795" y="82296"/>
                    </a:lnTo>
                    <a:lnTo>
                      <a:pt x="101730" y="82296"/>
                    </a:lnTo>
                    <a:lnTo>
                      <a:pt x="127824" y="0"/>
                    </a:lnTo>
                    <a:lnTo>
                      <a:pt x="104093" y="0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14" name="Vrije vorm 13">
                <a:extLst>
                  <a:ext uri="{FF2B5EF4-FFF2-40B4-BE49-F238E27FC236}">
                    <a16:creationId xmlns:a16="http://schemas.microsoft.com/office/drawing/2014/main" id="{78CABF82-E73B-D241-3F23-98B8074FC3CF}"/>
                  </a:ext>
                </a:extLst>
              </p:cNvPr>
              <p:cNvSpPr/>
              <p:nvPr/>
            </p:nvSpPr>
            <p:spPr>
              <a:xfrm>
                <a:off x="499163" y="323001"/>
                <a:ext cx="91235" cy="85621"/>
              </a:xfrm>
              <a:custGeom>
                <a:avLst/>
                <a:gdLst>
                  <a:gd name="connsiteX0" fmla="*/ 78188 w 91235"/>
                  <a:gd name="connsiteY0" fmla="*/ 12377 h 85621"/>
                  <a:gd name="connsiteX1" fmla="*/ 63818 w 91235"/>
                  <a:gd name="connsiteY1" fmla="*/ 3325 h 85621"/>
                  <a:gd name="connsiteX2" fmla="*/ 45760 w 91235"/>
                  <a:gd name="connsiteY2" fmla="*/ 0 h 85621"/>
                  <a:gd name="connsiteX3" fmla="*/ 27512 w 91235"/>
                  <a:gd name="connsiteY3" fmla="*/ 3417 h 85621"/>
                  <a:gd name="connsiteX4" fmla="*/ 13047 w 91235"/>
                  <a:gd name="connsiteY4" fmla="*/ 12654 h 85621"/>
                  <a:gd name="connsiteX5" fmla="*/ 3498 w 91235"/>
                  <a:gd name="connsiteY5" fmla="*/ 26231 h 85621"/>
                  <a:gd name="connsiteX6" fmla="*/ 0 w 91235"/>
                  <a:gd name="connsiteY6" fmla="*/ 42857 h 85621"/>
                  <a:gd name="connsiteX7" fmla="*/ 0 w 91235"/>
                  <a:gd name="connsiteY7" fmla="*/ 43134 h 85621"/>
                  <a:gd name="connsiteX8" fmla="*/ 3498 w 91235"/>
                  <a:gd name="connsiteY8" fmla="*/ 59759 h 85621"/>
                  <a:gd name="connsiteX9" fmla="*/ 13047 w 91235"/>
                  <a:gd name="connsiteY9" fmla="*/ 73244 h 85621"/>
                  <a:gd name="connsiteX10" fmla="*/ 27418 w 91235"/>
                  <a:gd name="connsiteY10" fmla="*/ 82296 h 85621"/>
                  <a:gd name="connsiteX11" fmla="*/ 45476 w 91235"/>
                  <a:gd name="connsiteY11" fmla="*/ 85621 h 85621"/>
                  <a:gd name="connsiteX12" fmla="*/ 63723 w 91235"/>
                  <a:gd name="connsiteY12" fmla="*/ 82296 h 85621"/>
                  <a:gd name="connsiteX13" fmla="*/ 78188 w 91235"/>
                  <a:gd name="connsiteY13" fmla="*/ 73060 h 85621"/>
                  <a:gd name="connsiteX14" fmla="*/ 87737 w 91235"/>
                  <a:gd name="connsiteY14" fmla="*/ 59482 h 85621"/>
                  <a:gd name="connsiteX15" fmla="*/ 91235 w 91235"/>
                  <a:gd name="connsiteY15" fmla="*/ 42857 h 85621"/>
                  <a:gd name="connsiteX16" fmla="*/ 91235 w 91235"/>
                  <a:gd name="connsiteY16" fmla="*/ 42580 h 85621"/>
                  <a:gd name="connsiteX17" fmla="*/ 87737 w 91235"/>
                  <a:gd name="connsiteY17" fmla="*/ 25954 h 85621"/>
                  <a:gd name="connsiteX18" fmla="*/ 78188 w 91235"/>
                  <a:gd name="connsiteY18" fmla="*/ 12469 h 85621"/>
                  <a:gd name="connsiteX19" fmla="*/ 67599 w 91235"/>
                  <a:gd name="connsiteY19" fmla="*/ 43226 h 85621"/>
                  <a:gd name="connsiteX20" fmla="*/ 66087 w 91235"/>
                  <a:gd name="connsiteY20" fmla="*/ 51908 h 85621"/>
                  <a:gd name="connsiteX21" fmla="*/ 61738 w 91235"/>
                  <a:gd name="connsiteY21" fmla="*/ 59020 h 85621"/>
                  <a:gd name="connsiteX22" fmla="*/ 54930 w 91235"/>
                  <a:gd name="connsiteY22" fmla="*/ 63823 h 85621"/>
                  <a:gd name="connsiteX23" fmla="*/ 45760 w 91235"/>
                  <a:gd name="connsiteY23" fmla="*/ 65578 h 85621"/>
                  <a:gd name="connsiteX24" fmla="*/ 36683 w 91235"/>
                  <a:gd name="connsiteY24" fmla="*/ 63731 h 85621"/>
                  <a:gd name="connsiteX25" fmla="*/ 29687 w 91235"/>
                  <a:gd name="connsiteY25" fmla="*/ 58743 h 85621"/>
                  <a:gd name="connsiteX26" fmla="*/ 25149 w 91235"/>
                  <a:gd name="connsiteY26" fmla="*/ 51539 h 85621"/>
                  <a:gd name="connsiteX27" fmla="*/ 23542 w 91235"/>
                  <a:gd name="connsiteY27" fmla="*/ 42857 h 85621"/>
                  <a:gd name="connsiteX28" fmla="*/ 23542 w 91235"/>
                  <a:gd name="connsiteY28" fmla="*/ 42580 h 85621"/>
                  <a:gd name="connsiteX29" fmla="*/ 25054 w 91235"/>
                  <a:gd name="connsiteY29" fmla="*/ 33897 h 85621"/>
                  <a:gd name="connsiteX30" fmla="*/ 29403 w 91235"/>
                  <a:gd name="connsiteY30" fmla="*/ 26785 h 85621"/>
                  <a:gd name="connsiteX31" fmla="*/ 36211 w 91235"/>
                  <a:gd name="connsiteY31" fmla="*/ 21983 h 85621"/>
                  <a:gd name="connsiteX32" fmla="*/ 45381 w 91235"/>
                  <a:gd name="connsiteY32" fmla="*/ 20228 h 85621"/>
                  <a:gd name="connsiteX33" fmla="*/ 54363 w 91235"/>
                  <a:gd name="connsiteY33" fmla="*/ 22075 h 85621"/>
                  <a:gd name="connsiteX34" fmla="*/ 61454 w 91235"/>
                  <a:gd name="connsiteY34" fmla="*/ 27063 h 85621"/>
                  <a:gd name="connsiteX35" fmla="*/ 65992 w 91235"/>
                  <a:gd name="connsiteY35" fmla="*/ 34267 h 85621"/>
                  <a:gd name="connsiteX36" fmla="*/ 67599 w 91235"/>
                  <a:gd name="connsiteY36" fmla="*/ 42949 h 85621"/>
                  <a:gd name="connsiteX37" fmla="*/ 67599 w 91235"/>
                  <a:gd name="connsiteY37" fmla="*/ 43226 h 85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235" h="85621">
                    <a:moveTo>
                      <a:pt x="78188" y="12377"/>
                    </a:moveTo>
                    <a:cubicBezTo>
                      <a:pt x="74123" y="8497"/>
                      <a:pt x="69396" y="5542"/>
                      <a:pt x="63818" y="3325"/>
                    </a:cubicBezTo>
                    <a:cubicBezTo>
                      <a:pt x="58239" y="1108"/>
                      <a:pt x="52283" y="0"/>
                      <a:pt x="45760" y="0"/>
                    </a:cubicBezTo>
                    <a:cubicBezTo>
                      <a:pt x="39236" y="0"/>
                      <a:pt x="33091" y="1108"/>
                      <a:pt x="27512" y="3417"/>
                    </a:cubicBezTo>
                    <a:cubicBezTo>
                      <a:pt x="21934" y="5634"/>
                      <a:pt x="17113" y="8775"/>
                      <a:pt x="13047" y="12654"/>
                    </a:cubicBezTo>
                    <a:cubicBezTo>
                      <a:pt x="8982" y="16533"/>
                      <a:pt x="5767" y="21059"/>
                      <a:pt x="3498" y="26231"/>
                    </a:cubicBezTo>
                    <a:cubicBezTo>
                      <a:pt x="1229" y="31404"/>
                      <a:pt x="0" y="36945"/>
                      <a:pt x="0" y="42857"/>
                    </a:cubicBezTo>
                    <a:lnTo>
                      <a:pt x="0" y="43134"/>
                    </a:lnTo>
                    <a:cubicBezTo>
                      <a:pt x="0" y="49045"/>
                      <a:pt x="1135" y="54587"/>
                      <a:pt x="3498" y="59759"/>
                    </a:cubicBezTo>
                    <a:cubicBezTo>
                      <a:pt x="5767" y="64932"/>
                      <a:pt x="8982" y="69457"/>
                      <a:pt x="13047" y="73244"/>
                    </a:cubicBezTo>
                    <a:cubicBezTo>
                      <a:pt x="17113" y="77124"/>
                      <a:pt x="21840" y="80079"/>
                      <a:pt x="27418" y="82296"/>
                    </a:cubicBezTo>
                    <a:cubicBezTo>
                      <a:pt x="32996" y="84513"/>
                      <a:pt x="38952" y="85621"/>
                      <a:pt x="45476" y="85621"/>
                    </a:cubicBezTo>
                    <a:cubicBezTo>
                      <a:pt x="51999" y="85621"/>
                      <a:pt x="58145" y="84513"/>
                      <a:pt x="63723" y="82296"/>
                    </a:cubicBezTo>
                    <a:cubicBezTo>
                      <a:pt x="69301" y="80079"/>
                      <a:pt x="74123" y="76939"/>
                      <a:pt x="78188" y="73060"/>
                    </a:cubicBezTo>
                    <a:cubicBezTo>
                      <a:pt x="82254" y="69180"/>
                      <a:pt x="85468" y="64655"/>
                      <a:pt x="87737" y="59482"/>
                    </a:cubicBezTo>
                    <a:cubicBezTo>
                      <a:pt x="90006" y="54310"/>
                      <a:pt x="91235" y="48768"/>
                      <a:pt x="91235" y="42857"/>
                    </a:cubicBezTo>
                    <a:lnTo>
                      <a:pt x="91235" y="42580"/>
                    </a:lnTo>
                    <a:cubicBezTo>
                      <a:pt x="91235" y="36668"/>
                      <a:pt x="90101" y="31127"/>
                      <a:pt x="87737" y="25954"/>
                    </a:cubicBezTo>
                    <a:cubicBezTo>
                      <a:pt x="85468" y="20782"/>
                      <a:pt x="82254" y="16256"/>
                      <a:pt x="78188" y="12469"/>
                    </a:cubicBezTo>
                    <a:moveTo>
                      <a:pt x="67599" y="43226"/>
                    </a:moveTo>
                    <a:cubicBezTo>
                      <a:pt x="67599" y="46274"/>
                      <a:pt x="67127" y="49230"/>
                      <a:pt x="66087" y="51908"/>
                    </a:cubicBezTo>
                    <a:cubicBezTo>
                      <a:pt x="65141" y="54587"/>
                      <a:pt x="63628" y="56988"/>
                      <a:pt x="61738" y="59020"/>
                    </a:cubicBezTo>
                    <a:cubicBezTo>
                      <a:pt x="59847" y="61052"/>
                      <a:pt x="57578" y="62715"/>
                      <a:pt x="54930" y="63823"/>
                    </a:cubicBezTo>
                    <a:cubicBezTo>
                      <a:pt x="52283" y="65024"/>
                      <a:pt x="49163" y="65578"/>
                      <a:pt x="45760" y="65578"/>
                    </a:cubicBezTo>
                    <a:cubicBezTo>
                      <a:pt x="42356" y="65578"/>
                      <a:pt x="39425" y="64932"/>
                      <a:pt x="36683" y="63731"/>
                    </a:cubicBezTo>
                    <a:cubicBezTo>
                      <a:pt x="34036" y="62530"/>
                      <a:pt x="31672" y="60868"/>
                      <a:pt x="29687" y="58743"/>
                    </a:cubicBezTo>
                    <a:cubicBezTo>
                      <a:pt x="27702" y="56619"/>
                      <a:pt x="26189" y="54217"/>
                      <a:pt x="25149" y="51539"/>
                    </a:cubicBezTo>
                    <a:cubicBezTo>
                      <a:pt x="24109" y="48860"/>
                      <a:pt x="23542" y="45905"/>
                      <a:pt x="23542" y="42857"/>
                    </a:cubicBezTo>
                    <a:lnTo>
                      <a:pt x="23542" y="42580"/>
                    </a:lnTo>
                    <a:cubicBezTo>
                      <a:pt x="23542" y="39532"/>
                      <a:pt x="24014" y="36576"/>
                      <a:pt x="25054" y="33897"/>
                    </a:cubicBezTo>
                    <a:cubicBezTo>
                      <a:pt x="26000" y="31219"/>
                      <a:pt x="27512" y="28817"/>
                      <a:pt x="29403" y="26785"/>
                    </a:cubicBezTo>
                    <a:cubicBezTo>
                      <a:pt x="31294" y="24753"/>
                      <a:pt x="33563" y="23091"/>
                      <a:pt x="36211" y="21983"/>
                    </a:cubicBezTo>
                    <a:cubicBezTo>
                      <a:pt x="38858" y="20782"/>
                      <a:pt x="41978" y="20228"/>
                      <a:pt x="45381" y="20228"/>
                    </a:cubicBezTo>
                    <a:cubicBezTo>
                      <a:pt x="48596" y="20228"/>
                      <a:pt x="51621" y="20874"/>
                      <a:pt x="54363" y="22075"/>
                    </a:cubicBezTo>
                    <a:cubicBezTo>
                      <a:pt x="57105" y="23276"/>
                      <a:pt x="59468" y="24938"/>
                      <a:pt x="61454" y="27063"/>
                    </a:cubicBezTo>
                    <a:cubicBezTo>
                      <a:pt x="63439" y="29187"/>
                      <a:pt x="64952" y="31588"/>
                      <a:pt x="65992" y="34267"/>
                    </a:cubicBezTo>
                    <a:cubicBezTo>
                      <a:pt x="67032" y="36945"/>
                      <a:pt x="67599" y="39901"/>
                      <a:pt x="67599" y="42949"/>
                    </a:cubicBezTo>
                    <a:lnTo>
                      <a:pt x="67599" y="43226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  <p:grpSp>
          <p:nvGrpSpPr>
            <p:cNvPr id="5" name="Graphic 28">
              <a:extLst>
                <a:ext uri="{FF2B5EF4-FFF2-40B4-BE49-F238E27FC236}">
                  <a16:creationId xmlns:a16="http://schemas.microsoft.com/office/drawing/2014/main" id="{3FD1D3DB-B6D7-C845-17E9-42772AF3375D}"/>
                </a:ext>
              </a:extLst>
            </p:cNvPr>
            <p:cNvGrpSpPr/>
            <p:nvPr userDrawn="1"/>
          </p:nvGrpSpPr>
          <p:grpSpPr>
            <a:xfrm>
              <a:off x="8024882" y="4762165"/>
              <a:ext cx="208338" cy="180000"/>
              <a:chOff x="109924" y="244676"/>
              <a:chExt cx="233052" cy="201352"/>
            </a:xfrm>
            <a:solidFill>
              <a:srgbClr val="00AAEA"/>
            </a:solidFill>
          </p:grpSpPr>
          <p:sp>
            <p:nvSpPr>
              <p:cNvPr id="6" name="Vrije vorm 5">
                <a:extLst>
                  <a:ext uri="{FF2B5EF4-FFF2-40B4-BE49-F238E27FC236}">
                    <a16:creationId xmlns:a16="http://schemas.microsoft.com/office/drawing/2014/main" id="{DF6C77B3-E0BD-6FD1-D781-25A8E94C9C67}"/>
                  </a:ext>
                </a:extLst>
              </p:cNvPr>
              <p:cNvSpPr/>
              <p:nvPr/>
            </p:nvSpPr>
            <p:spPr>
              <a:xfrm>
                <a:off x="238126" y="244676"/>
                <a:ext cx="104849" cy="201352"/>
              </a:xfrm>
              <a:custGeom>
                <a:avLst/>
                <a:gdLst>
                  <a:gd name="connsiteX0" fmla="*/ 39236 w 104849"/>
                  <a:gd name="connsiteY0" fmla="*/ 117302 h 201352"/>
                  <a:gd name="connsiteX1" fmla="*/ 14843 w 104849"/>
                  <a:gd name="connsiteY1" fmla="*/ 172443 h 201352"/>
                  <a:gd name="connsiteX2" fmla="*/ 49636 w 104849"/>
                  <a:gd name="connsiteY2" fmla="*/ 201353 h 201352"/>
                  <a:gd name="connsiteX3" fmla="*/ 104850 w 104849"/>
                  <a:gd name="connsiteY3" fmla="*/ 104556 h 201352"/>
                  <a:gd name="connsiteX4" fmla="*/ 34320 w 104849"/>
                  <a:gd name="connsiteY4" fmla="*/ 0 h 201352"/>
                  <a:gd name="connsiteX5" fmla="*/ 0 w 104849"/>
                  <a:gd name="connsiteY5" fmla="*/ 51539 h 201352"/>
                  <a:gd name="connsiteX6" fmla="*/ 39236 w 104849"/>
                  <a:gd name="connsiteY6" fmla="*/ 117394 h 201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849" h="201352">
                    <a:moveTo>
                      <a:pt x="39236" y="117302"/>
                    </a:moveTo>
                    <a:cubicBezTo>
                      <a:pt x="39236" y="139007"/>
                      <a:pt x="29876" y="158588"/>
                      <a:pt x="14843" y="172443"/>
                    </a:cubicBezTo>
                    <a:lnTo>
                      <a:pt x="49636" y="201353"/>
                    </a:lnTo>
                    <a:cubicBezTo>
                      <a:pt x="82821" y="181310"/>
                      <a:pt x="104850" y="145473"/>
                      <a:pt x="104850" y="104556"/>
                    </a:cubicBezTo>
                    <a:cubicBezTo>
                      <a:pt x="104850" y="57635"/>
                      <a:pt x="75825" y="17364"/>
                      <a:pt x="34320" y="0"/>
                    </a:cubicBezTo>
                    <a:lnTo>
                      <a:pt x="0" y="51539"/>
                    </a:lnTo>
                    <a:cubicBezTo>
                      <a:pt x="23447" y="64562"/>
                      <a:pt x="39236" y="89131"/>
                      <a:pt x="39236" y="117394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7" name="Vrije vorm 6">
                <a:extLst>
                  <a:ext uri="{FF2B5EF4-FFF2-40B4-BE49-F238E27FC236}">
                    <a16:creationId xmlns:a16="http://schemas.microsoft.com/office/drawing/2014/main" id="{E6DD200D-1EB4-CE35-76AA-3C77E240DE1F}"/>
                  </a:ext>
                </a:extLst>
              </p:cNvPr>
              <p:cNvSpPr/>
              <p:nvPr/>
            </p:nvSpPr>
            <p:spPr>
              <a:xfrm>
                <a:off x="109924" y="305636"/>
                <a:ext cx="81591" cy="127000"/>
              </a:xfrm>
              <a:custGeom>
                <a:avLst/>
                <a:gdLst>
                  <a:gd name="connsiteX0" fmla="*/ 8887 w 81591"/>
                  <a:gd name="connsiteY0" fmla="*/ 0 h 127000"/>
                  <a:gd name="connsiteX1" fmla="*/ 0 w 81591"/>
                  <a:gd name="connsiteY1" fmla="*/ 43596 h 127000"/>
                  <a:gd name="connsiteX2" fmla="*/ 37251 w 81591"/>
                  <a:gd name="connsiteY2" fmla="*/ 127000 h 127000"/>
                  <a:gd name="connsiteX3" fmla="*/ 81592 w 81591"/>
                  <a:gd name="connsiteY3" fmla="*/ 60498 h 127000"/>
                  <a:gd name="connsiteX4" fmla="*/ 8887 w 81591"/>
                  <a:gd name="connsiteY4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591" h="127000">
                    <a:moveTo>
                      <a:pt x="8887" y="0"/>
                    </a:moveTo>
                    <a:cubicBezTo>
                      <a:pt x="3120" y="13485"/>
                      <a:pt x="0" y="28171"/>
                      <a:pt x="0" y="43596"/>
                    </a:cubicBezTo>
                    <a:cubicBezTo>
                      <a:pt x="0" y="76569"/>
                      <a:pt x="14371" y="106218"/>
                      <a:pt x="37251" y="127000"/>
                    </a:cubicBezTo>
                    <a:lnTo>
                      <a:pt x="81592" y="60498"/>
                    </a:lnTo>
                    <a:lnTo>
                      <a:pt x="8887" y="0"/>
                    </a:lnTo>
                    <a:close/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  <p:sp>
            <p:nvSpPr>
              <p:cNvPr id="8" name="Vrije vorm 7">
                <a:extLst>
                  <a:ext uri="{FF2B5EF4-FFF2-40B4-BE49-F238E27FC236}">
                    <a16:creationId xmlns:a16="http://schemas.microsoft.com/office/drawing/2014/main" id="{C687DE54-37D4-0E03-1F2D-86C838583B3E}"/>
                  </a:ext>
                </a:extLst>
              </p:cNvPr>
              <p:cNvSpPr/>
              <p:nvPr/>
            </p:nvSpPr>
            <p:spPr>
              <a:xfrm>
                <a:off x="191610" y="328543"/>
                <a:ext cx="45854" cy="66501"/>
              </a:xfrm>
              <a:custGeom>
                <a:avLst/>
                <a:gdLst>
                  <a:gd name="connsiteX0" fmla="*/ 24960 w 45854"/>
                  <a:gd name="connsiteY0" fmla="*/ 0 h 66501"/>
                  <a:gd name="connsiteX1" fmla="*/ 0 w 45854"/>
                  <a:gd name="connsiteY1" fmla="*/ 37500 h 66501"/>
                  <a:gd name="connsiteX2" fmla="*/ 34887 w 45854"/>
                  <a:gd name="connsiteY2" fmla="*/ 66502 h 66501"/>
                  <a:gd name="connsiteX3" fmla="*/ 45854 w 45854"/>
                  <a:gd name="connsiteY3" fmla="*/ 37500 h 66501"/>
                  <a:gd name="connsiteX4" fmla="*/ 25054 w 45854"/>
                  <a:gd name="connsiteY4" fmla="*/ 0 h 66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54" h="66501">
                    <a:moveTo>
                      <a:pt x="24960" y="0"/>
                    </a:moveTo>
                    <a:lnTo>
                      <a:pt x="0" y="37500"/>
                    </a:lnTo>
                    <a:lnTo>
                      <a:pt x="34887" y="66502"/>
                    </a:lnTo>
                    <a:cubicBezTo>
                      <a:pt x="41694" y="58651"/>
                      <a:pt x="45854" y="48583"/>
                      <a:pt x="45854" y="37500"/>
                    </a:cubicBezTo>
                    <a:cubicBezTo>
                      <a:pt x="45854" y="21798"/>
                      <a:pt x="37534" y="7943"/>
                      <a:pt x="25054" y="0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685783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nl-NL" sz="13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Montserrat"/>
                  <a:ea typeface="+mn-ea"/>
                  <a:cs typeface="+mn-cs"/>
                </a:endParaRPr>
              </a:p>
            </p:txBody>
          </p:sp>
        </p:grpSp>
      </p:grpSp>
      <p:sp>
        <p:nvSpPr>
          <p:cNvPr id="15" name="Tijdelijke aanduiding voor voettekst 21">
            <a:extLst>
              <a:ext uri="{FF2B5EF4-FFF2-40B4-BE49-F238E27FC236}">
                <a16:creationId xmlns:a16="http://schemas.microsoft.com/office/drawing/2014/main" id="{AAEDC93B-A7A2-94F2-AECF-9443E8A487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450" y="4895999"/>
            <a:ext cx="431264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 b="0" i="0">
                <a:solidFill>
                  <a:schemeClr val="tx1"/>
                </a:solidFill>
                <a:latin typeface="Montserrat Light" pitchFamily="2" charset="77"/>
              </a:defRPr>
            </a:lvl1pPr>
          </a:lstStyle>
          <a:p>
            <a:pPr marL="0" marR="0" lvl="0" indent="0" algn="l" defTabSz="68578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Montserrat Light" pitchFamily="2" charset="77"/>
                <a:ea typeface="+mn-ea"/>
                <a:cs typeface="+mn-cs"/>
              </a:rPr>
              <a:t>Titel presentatie _ naam spreker  xx.xx.2023 (Vul in via 'Invoegen -&gt; Koptekst en voettekst -&gt; Voettekst)</a:t>
            </a:r>
          </a:p>
        </p:txBody>
      </p:sp>
      <p:cxnSp>
        <p:nvCxnSpPr>
          <p:cNvPr id="11" name="Rechte verbindingslijn 10">
            <a:extLst>
              <a:ext uri="{FF2B5EF4-FFF2-40B4-BE49-F238E27FC236}">
                <a16:creationId xmlns:a16="http://schemas.microsoft.com/office/drawing/2014/main" id="{68238AE0-4E12-16DF-0EF6-C639480A3A1E}"/>
              </a:ext>
            </a:extLst>
          </p:cNvPr>
          <p:cNvCxnSpPr>
            <a:cxnSpLocks/>
          </p:cNvCxnSpPr>
          <p:nvPr userDrawn="1"/>
        </p:nvCxnSpPr>
        <p:spPr>
          <a:xfrm>
            <a:off x="1128975" y="594334"/>
            <a:ext cx="971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el 19">
            <a:extLst>
              <a:ext uri="{FF2B5EF4-FFF2-40B4-BE49-F238E27FC236}">
                <a16:creationId xmlns:a16="http://schemas.microsoft.com/office/drawing/2014/main" id="{91864931-105C-D84F-7E95-6FBB95573E8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28975" y="119788"/>
            <a:ext cx="7163999" cy="36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2700" b="0" i="0">
                <a:latin typeface="Montserrat Light" pitchFamily="2" charset="77"/>
              </a:defRPr>
            </a:lvl1pPr>
          </a:lstStyle>
          <a:p>
            <a:r>
              <a:rPr lang="nl-NL" dirty="0"/>
              <a:t>Titel afbeeldingslide</a:t>
            </a:r>
          </a:p>
        </p:txBody>
      </p:sp>
    </p:spTree>
    <p:extLst>
      <p:ext uri="{BB962C8B-B14F-4D97-AF65-F5344CB8AC3E}">
        <p14:creationId xmlns:p14="http://schemas.microsoft.com/office/powerpoint/2010/main" val="2311122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afiek en tite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E90A5C8-F418-92D4-F613-EF0038A5278A}"/>
              </a:ext>
            </a:extLst>
          </p:cNvPr>
          <p:cNvSpPr txBox="1"/>
          <p:nvPr userDrawn="1"/>
        </p:nvSpPr>
        <p:spPr>
          <a:xfrm>
            <a:off x="6631012" y="5305131"/>
            <a:ext cx="235290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800" dirty="0">
                <a:latin typeface="Montserrat" pitchFamily="2" charset="77"/>
              </a:rPr>
              <a:t>Op deze slide alleen </a:t>
            </a:r>
            <a:r>
              <a:rPr lang="nl-NL" sz="800" dirty="0" err="1">
                <a:latin typeface="Montserrat" pitchFamily="2" charset="77"/>
              </a:rPr>
              <a:t>infographics</a:t>
            </a:r>
            <a:r>
              <a:rPr lang="nl-NL" sz="800" dirty="0">
                <a:latin typeface="Montserrat" pitchFamily="2" charset="77"/>
              </a:rPr>
              <a:t> plaatsen, geen foto’s.</a:t>
            </a:r>
          </a:p>
        </p:txBody>
      </p:sp>
      <p:cxnSp>
        <p:nvCxnSpPr>
          <p:cNvPr id="3" name="Rechte verbindingslijn 2">
            <a:extLst>
              <a:ext uri="{FF2B5EF4-FFF2-40B4-BE49-F238E27FC236}">
                <a16:creationId xmlns:a16="http://schemas.microsoft.com/office/drawing/2014/main" id="{7E3FDA82-CA55-6613-9F37-F773CD891F75}"/>
              </a:ext>
            </a:extLst>
          </p:cNvPr>
          <p:cNvCxnSpPr>
            <a:cxnSpLocks/>
          </p:cNvCxnSpPr>
          <p:nvPr userDrawn="1"/>
        </p:nvCxnSpPr>
        <p:spPr>
          <a:xfrm>
            <a:off x="758824" y="1139435"/>
            <a:ext cx="97153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grafiek 3">
            <a:extLst>
              <a:ext uri="{FF2B5EF4-FFF2-40B4-BE49-F238E27FC236}">
                <a16:creationId xmlns:a16="http://schemas.microsoft.com/office/drawing/2014/main" id="{0101631B-AE38-8592-134A-8F633E8C9A76}"/>
              </a:ext>
            </a:extLst>
          </p:cNvPr>
          <p:cNvSpPr>
            <a:spLocks noGrp="1"/>
          </p:cNvSpPr>
          <p:nvPr>
            <p:ph type="chart" sz="quarter" idx="12" hasCustomPrompt="1"/>
          </p:nvPr>
        </p:nvSpPr>
        <p:spPr>
          <a:xfrm>
            <a:off x="758825" y="1401763"/>
            <a:ext cx="7621588" cy="3178175"/>
          </a:xfrm>
          <a:prstGeom prst="rect">
            <a:avLst/>
          </a:prstGeom>
          <a:solidFill>
            <a:srgbClr val="DCDCDC"/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marL="0" marR="0" lvl="0" indent="0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Voeg een grafiek toe via het pictogram</a:t>
            </a:r>
          </a:p>
        </p:txBody>
      </p:sp>
      <p:grpSp>
        <p:nvGrpSpPr>
          <p:cNvPr id="5" name="Groep 4">
            <a:extLst>
              <a:ext uri="{FF2B5EF4-FFF2-40B4-BE49-F238E27FC236}">
                <a16:creationId xmlns:a16="http://schemas.microsoft.com/office/drawing/2014/main" id="{BB4BD914-753A-B8CA-B9EB-CA10EA0C9559}"/>
              </a:ext>
            </a:extLst>
          </p:cNvPr>
          <p:cNvGrpSpPr/>
          <p:nvPr userDrawn="1"/>
        </p:nvGrpSpPr>
        <p:grpSpPr>
          <a:xfrm>
            <a:off x="8024882" y="4857232"/>
            <a:ext cx="760667" cy="180000"/>
            <a:chOff x="8024882" y="4762165"/>
            <a:chExt cx="760667" cy="180000"/>
          </a:xfrm>
        </p:grpSpPr>
        <p:grpSp>
          <p:nvGrpSpPr>
            <p:cNvPr id="6" name="Graphic 28">
              <a:extLst>
                <a:ext uri="{FF2B5EF4-FFF2-40B4-BE49-F238E27FC236}">
                  <a16:creationId xmlns:a16="http://schemas.microsoft.com/office/drawing/2014/main" id="{FD8900AB-9DB3-7BB1-5DF5-40FA57B0EE4B}"/>
                </a:ext>
              </a:extLst>
            </p:cNvPr>
            <p:cNvGrpSpPr/>
            <p:nvPr userDrawn="1"/>
          </p:nvGrpSpPr>
          <p:grpSpPr>
            <a:xfrm>
              <a:off x="8292974" y="4811047"/>
              <a:ext cx="492575" cy="97679"/>
              <a:chOff x="409818" y="299356"/>
              <a:chExt cx="551005" cy="109266"/>
            </a:xfrm>
            <a:solidFill>
              <a:srgbClr val="60574F"/>
            </a:solidFill>
          </p:grpSpPr>
          <p:sp>
            <p:nvSpPr>
              <p:cNvPr id="12" name="Vrije vorm 11">
                <a:extLst>
                  <a:ext uri="{FF2B5EF4-FFF2-40B4-BE49-F238E27FC236}">
                    <a16:creationId xmlns:a16="http://schemas.microsoft.com/office/drawing/2014/main" id="{D20E1A5E-8601-6D42-3088-0AF1F1878DAF}"/>
                  </a:ext>
                </a:extLst>
              </p:cNvPr>
              <p:cNvSpPr/>
              <p:nvPr/>
            </p:nvSpPr>
            <p:spPr>
              <a:xfrm>
                <a:off x="409818" y="299356"/>
                <a:ext cx="75068" cy="107511"/>
              </a:xfrm>
              <a:custGeom>
                <a:avLst/>
                <a:gdLst>
                  <a:gd name="connsiteX0" fmla="*/ 1891 w 75068"/>
                  <a:gd name="connsiteY0" fmla="*/ 20782 h 107511"/>
                  <a:gd name="connsiteX1" fmla="*/ 43963 w 75068"/>
                  <a:gd name="connsiteY1" fmla="*/ 20782 h 107511"/>
                  <a:gd name="connsiteX2" fmla="*/ 0 w 75068"/>
                  <a:gd name="connsiteY2" fmla="*/ 89500 h 107511"/>
                  <a:gd name="connsiteX3" fmla="*/ 0 w 75068"/>
                  <a:gd name="connsiteY3" fmla="*/ 107511 h 107511"/>
                  <a:gd name="connsiteX4" fmla="*/ 75068 w 75068"/>
                  <a:gd name="connsiteY4" fmla="*/ 107511 h 107511"/>
                  <a:gd name="connsiteX5" fmla="*/ 75068 w 75068"/>
                  <a:gd name="connsiteY5" fmla="*/ 86822 h 107511"/>
                  <a:gd name="connsiteX6" fmla="*/ 31105 w 75068"/>
                  <a:gd name="connsiteY6" fmla="*/ 86822 h 107511"/>
                  <a:gd name="connsiteX7" fmla="*/ 75068 w 75068"/>
                  <a:gd name="connsiteY7" fmla="*/ 18011 h 107511"/>
                  <a:gd name="connsiteX8" fmla="*/ 75068 w 75068"/>
                  <a:gd name="connsiteY8" fmla="*/ 0 h 107511"/>
                  <a:gd name="connsiteX9" fmla="*/ 1891 w 75068"/>
                  <a:gd name="connsiteY9" fmla="*/ 0 h 107511"/>
                  <a:gd name="connsiteX10" fmla="*/ 1891 w 75068"/>
                  <a:gd name="connsiteY10" fmla="*/ 20782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68" h="107511">
                    <a:moveTo>
                      <a:pt x="1891" y="20782"/>
                    </a:moveTo>
                    <a:lnTo>
                      <a:pt x="43963" y="20782"/>
                    </a:lnTo>
                    <a:lnTo>
                      <a:pt x="0" y="89500"/>
                    </a:lnTo>
                    <a:lnTo>
                      <a:pt x="0" y="107511"/>
                    </a:lnTo>
                    <a:lnTo>
                      <a:pt x="75068" y="107511"/>
                    </a:lnTo>
                    <a:lnTo>
                      <a:pt x="75068" y="86822"/>
                    </a:lnTo>
                    <a:lnTo>
                      <a:pt x="31105" y="86822"/>
                    </a:lnTo>
                    <a:lnTo>
                      <a:pt x="75068" y="18011"/>
                    </a:lnTo>
                    <a:lnTo>
                      <a:pt x="75068" y="0"/>
                    </a:lnTo>
                    <a:lnTo>
                      <a:pt x="1891" y="0"/>
                    </a:lnTo>
                    <a:lnTo>
                      <a:pt x="1891" y="20782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" name="Vrije vorm 12">
                <a:extLst>
                  <a:ext uri="{FF2B5EF4-FFF2-40B4-BE49-F238E27FC236}">
                    <a16:creationId xmlns:a16="http://schemas.microsoft.com/office/drawing/2014/main" id="{68326148-C91F-73E9-5296-B6928DEF09C5}"/>
                  </a:ext>
                </a:extLst>
              </p:cNvPr>
              <p:cNvSpPr/>
              <p:nvPr/>
            </p:nvSpPr>
            <p:spPr>
              <a:xfrm>
                <a:off x="607605" y="323001"/>
                <a:ext cx="77148" cy="83866"/>
              </a:xfrm>
              <a:custGeom>
                <a:avLst/>
                <a:gdLst>
                  <a:gd name="connsiteX0" fmla="*/ 48596 w 77148"/>
                  <a:gd name="connsiteY0" fmla="*/ 0 h 83866"/>
                  <a:gd name="connsiteX1" fmla="*/ 40370 w 77148"/>
                  <a:gd name="connsiteY1" fmla="*/ 1108 h 83866"/>
                  <a:gd name="connsiteX2" fmla="*/ 33752 w 77148"/>
                  <a:gd name="connsiteY2" fmla="*/ 4064 h 83866"/>
                  <a:gd name="connsiteX3" fmla="*/ 28363 w 77148"/>
                  <a:gd name="connsiteY3" fmla="*/ 8313 h 83866"/>
                  <a:gd name="connsiteX4" fmla="*/ 23920 w 77148"/>
                  <a:gd name="connsiteY4" fmla="*/ 13300 h 83866"/>
                  <a:gd name="connsiteX5" fmla="*/ 23920 w 77148"/>
                  <a:gd name="connsiteY5" fmla="*/ 1570 h 83866"/>
                  <a:gd name="connsiteX6" fmla="*/ 0 w 77148"/>
                  <a:gd name="connsiteY6" fmla="*/ 1570 h 83866"/>
                  <a:gd name="connsiteX7" fmla="*/ 0 w 77148"/>
                  <a:gd name="connsiteY7" fmla="*/ 83866 h 83866"/>
                  <a:gd name="connsiteX8" fmla="*/ 23920 w 77148"/>
                  <a:gd name="connsiteY8" fmla="*/ 83866 h 83866"/>
                  <a:gd name="connsiteX9" fmla="*/ 23920 w 77148"/>
                  <a:gd name="connsiteY9" fmla="*/ 38054 h 83866"/>
                  <a:gd name="connsiteX10" fmla="*/ 27891 w 77148"/>
                  <a:gd name="connsiteY10" fmla="*/ 25585 h 83866"/>
                  <a:gd name="connsiteX11" fmla="*/ 38763 w 77148"/>
                  <a:gd name="connsiteY11" fmla="*/ 21336 h 83866"/>
                  <a:gd name="connsiteX12" fmla="*/ 49447 w 77148"/>
                  <a:gd name="connsiteY12" fmla="*/ 25585 h 83866"/>
                  <a:gd name="connsiteX13" fmla="*/ 53229 w 77148"/>
                  <a:gd name="connsiteY13" fmla="*/ 38054 h 83866"/>
                  <a:gd name="connsiteX14" fmla="*/ 53229 w 77148"/>
                  <a:gd name="connsiteY14" fmla="*/ 83866 h 83866"/>
                  <a:gd name="connsiteX15" fmla="*/ 77148 w 77148"/>
                  <a:gd name="connsiteY15" fmla="*/ 83866 h 83866"/>
                  <a:gd name="connsiteX16" fmla="*/ 77148 w 77148"/>
                  <a:gd name="connsiteY16" fmla="*/ 30572 h 83866"/>
                  <a:gd name="connsiteX17" fmla="*/ 69679 w 77148"/>
                  <a:gd name="connsiteY17" fmla="*/ 8128 h 83866"/>
                  <a:gd name="connsiteX18" fmla="*/ 48501 w 77148"/>
                  <a:gd name="connsiteY18" fmla="*/ 0 h 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7148" h="83866">
                    <a:moveTo>
                      <a:pt x="48596" y="0"/>
                    </a:moveTo>
                    <a:cubicBezTo>
                      <a:pt x="45570" y="0"/>
                      <a:pt x="42829" y="369"/>
                      <a:pt x="40370" y="1108"/>
                    </a:cubicBezTo>
                    <a:cubicBezTo>
                      <a:pt x="38007" y="1847"/>
                      <a:pt x="35738" y="2771"/>
                      <a:pt x="33752" y="4064"/>
                    </a:cubicBezTo>
                    <a:cubicBezTo>
                      <a:pt x="31767" y="5357"/>
                      <a:pt x="29971" y="6743"/>
                      <a:pt x="28363" y="8313"/>
                    </a:cubicBezTo>
                    <a:cubicBezTo>
                      <a:pt x="26756" y="9883"/>
                      <a:pt x="25243" y="11545"/>
                      <a:pt x="23920" y="13300"/>
                    </a:cubicBezTo>
                    <a:lnTo>
                      <a:pt x="23920" y="1570"/>
                    </a:lnTo>
                    <a:lnTo>
                      <a:pt x="0" y="1570"/>
                    </a:lnTo>
                    <a:lnTo>
                      <a:pt x="0" y="83866"/>
                    </a:lnTo>
                    <a:lnTo>
                      <a:pt x="23920" y="83866"/>
                    </a:lnTo>
                    <a:lnTo>
                      <a:pt x="23920" y="38054"/>
                    </a:lnTo>
                    <a:cubicBezTo>
                      <a:pt x="23920" y="32512"/>
                      <a:pt x="25243" y="28356"/>
                      <a:pt x="27891" y="25585"/>
                    </a:cubicBezTo>
                    <a:cubicBezTo>
                      <a:pt x="30538" y="22814"/>
                      <a:pt x="34225" y="21336"/>
                      <a:pt x="38763" y="21336"/>
                    </a:cubicBezTo>
                    <a:cubicBezTo>
                      <a:pt x="43301" y="21336"/>
                      <a:pt x="46989" y="22721"/>
                      <a:pt x="49447" y="25585"/>
                    </a:cubicBezTo>
                    <a:cubicBezTo>
                      <a:pt x="51999" y="28356"/>
                      <a:pt x="53229" y="32512"/>
                      <a:pt x="53229" y="38054"/>
                    </a:cubicBezTo>
                    <a:lnTo>
                      <a:pt x="53229" y="83866"/>
                    </a:lnTo>
                    <a:lnTo>
                      <a:pt x="77148" y="83866"/>
                    </a:lnTo>
                    <a:lnTo>
                      <a:pt x="77148" y="30572"/>
                    </a:lnTo>
                    <a:cubicBezTo>
                      <a:pt x="77148" y="21059"/>
                      <a:pt x="74690" y="13577"/>
                      <a:pt x="69679" y="8128"/>
                    </a:cubicBezTo>
                    <a:cubicBezTo>
                      <a:pt x="64668" y="2679"/>
                      <a:pt x="57672" y="0"/>
                      <a:pt x="48501" y="0"/>
                    </a:cubicBezTo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4" name="Vrije vorm 13">
                <a:extLst>
                  <a:ext uri="{FF2B5EF4-FFF2-40B4-BE49-F238E27FC236}">
                    <a16:creationId xmlns:a16="http://schemas.microsoft.com/office/drawing/2014/main" id="{2C12A3A9-7277-2007-90F6-182DDC9FB190}"/>
                  </a:ext>
                </a:extLst>
              </p:cNvPr>
              <p:cNvSpPr/>
              <p:nvPr/>
            </p:nvSpPr>
            <p:spPr>
              <a:xfrm>
                <a:off x="712928" y="299356"/>
                <a:ext cx="104471" cy="107511"/>
              </a:xfrm>
              <a:custGeom>
                <a:avLst/>
                <a:gdLst>
                  <a:gd name="connsiteX0" fmla="*/ 52283 w 104471"/>
                  <a:gd name="connsiteY0" fmla="*/ 45443 h 107511"/>
                  <a:gd name="connsiteX1" fmla="*/ 26094 w 104471"/>
                  <a:gd name="connsiteY1" fmla="*/ 0 h 107511"/>
                  <a:gd name="connsiteX2" fmla="*/ 0 w 104471"/>
                  <a:gd name="connsiteY2" fmla="*/ 0 h 107511"/>
                  <a:gd name="connsiteX3" fmla="*/ 0 w 104471"/>
                  <a:gd name="connsiteY3" fmla="*/ 107511 h 107511"/>
                  <a:gd name="connsiteX4" fmla="*/ 23920 w 104471"/>
                  <a:gd name="connsiteY4" fmla="*/ 107511 h 107511"/>
                  <a:gd name="connsiteX5" fmla="*/ 23920 w 104471"/>
                  <a:gd name="connsiteY5" fmla="*/ 41748 h 107511"/>
                  <a:gd name="connsiteX6" fmla="*/ 51810 w 104471"/>
                  <a:gd name="connsiteY6" fmla="*/ 83220 h 107511"/>
                  <a:gd name="connsiteX7" fmla="*/ 52378 w 104471"/>
                  <a:gd name="connsiteY7" fmla="*/ 83220 h 107511"/>
                  <a:gd name="connsiteX8" fmla="*/ 80646 w 104471"/>
                  <a:gd name="connsiteY8" fmla="*/ 41287 h 107511"/>
                  <a:gd name="connsiteX9" fmla="*/ 80646 w 104471"/>
                  <a:gd name="connsiteY9" fmla="*/ 107511 h 107511"/>
                  <a:gd name="connsiteX10" fmla="*/ 104472 w 104471"/>
                  <a:gd name="connsiteY10" fmla="*/ 107511 h 107511"/>
                  <a:gd name="connsiteX11" fmla="*/ 104472 w 104471"/>
                  <a:gd name="connsiteY11" fmla="*/ 0 h 107511"/>
                  <a:gd name="connsiteX12" fmla="*/ 78377 w 104471"/>
                  <a:gd name="connsiteY12" fmla="*/ 0 h 107511"/>
                  <a:gd name="connsiteX13" fmla="*/ 52283 w 104471"/>
                  <a:gd name="connsiteY13" fmla="*/ 45443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471" h="107511">
                    <a:moveTo>
                      <a:pt x="52283" y="45443"/>
                    </a:moveTo>
                    <a:lnTo>
                      <a:pt x="26094" y="0"/>
                    </a:lnTo>
                    <a:lnTo>
                      <a:pt x="0" y="0"/>
                    </a:lnTo>
                    <a:lnTo>
                      <a:pt x="0" y="107511"/>
                    </a:lnTo>
                    <a:lnTo>
                      <a:pt x="23920" y="107511"/>
                    </a:lnTo>
                    <a:lnTo>
                      <a:pt x="23920" y="41748"/>
                    </a:lnTo>
                    <a:lnTo>
                      <a:pt x="51810" y="83220"/>
                    </a:lnTo>
                    <a:lnTo>
                      <a:pt x="52378" y="83220"/>
                    </a:lnTo>
                    <a:lnTo>
                      <a:pt x="80646" y="41287"/>
                    </a:lnTo>
                    <a:lnTo>
                      <a:pt x="80646" y="107511"/>
                    </a:lnTo>
                    <a:lnTo>
                      <a:pt x="104472" y="107511"/>
                    </a:lnTo>
                    <a:lnTo>
                      <a:pt x="104472" y="0"/>
                    </a:lnTo>
                    <a:lnTo>
                      <a:pt x="78377" y="0"/>
                    </a:lnTo>
                    <a:lnTo>
                      <a:pt x="52283" y="45443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15" name="Vrije vorm 14">
                <a:extLst>
                  <a:ext uri="{FF2B5EF4-FFF2-40B4-BE49-F238E27FC236}">
                    <a16:creationId xmlns:a16="http://schemas.microsoft.com/office/drawing/2014/main" id="{D4A740DA-A1B1-ADA7-EF39-5F161A93CE37}"/>
                  </a:ext>
                </a:extLst>
              </p:cNvPr>
              <p:cNvSpPr/>
              <p:nvPr/>
            </p:nvSpPr>
            <p:spPr>
              <a:xfrm>
                <a:off x="832999" y="324571"/>
                <a:ext cx="127824" cy="82295"/>
              </a:xfrm>
              <a:custGeom>
                <a:avLst/>
                <a:gdLst>
                  <a:gd name="connsiteX0" fmla="*/ 104093 w 127824"/>
                  <a:gd name="connsiteY0" fmla="*/ 0 h 82295"/>
                  <a:gd name="connsiteX1" fmla="*/ 90290 w 127824"/>
                  <a:gd name="connsiteY1" fmla="*/ 50061 h 82295"/>
                  <a:gd name="connsiteX2" fmla="*/ 74312 w 127824"/>
                  <a:gd name="connsiteY2" fmla="*/ 0 h 82295"/>
                  <a:gd name="connsiteX3" fmla="*/ 53512 w 127824"/>
                  <a:gd name="connsiteY3" fmla="*/ 0 h 82295"/>
                  <a:gd name="connsiteX4" fmla="*/ 37723 w 127824"/>
                  <a:gd name="connsiteY4" fmla="*/ 49876 h 82295"/>
                  <a:gd name="connsiteX5" fmla="*/ 24203 w 127824"/>
                  <a:gd name="connsiteY5" fmla="*/ 0 h 82295"/>
                  <a:gd name="connsiteX6" fmla="*/ 0 w 127824"/>
                  <a:gd name="connsiteY6" fmla="*/ 0 h 82295"/>
                  <a:gd name="connsiteX7" fmla="*/ 25811 w 127824"/>
                  <a:gd name="connsiteY7" fmla="*/ 82296 h 82295"/>
                  <a:gd name="connsiteX8" fmla="*/ 47556 w 127824"/>
                  <a:gd name="connsiteY8" fmla="*/ 82296 h 82295"/>
                  <a:gd name="connsiteX9" fmla="*/ 63818 w 127824"/>
                  <a:gd name="connsiteY9" fmla="*/ 32420 h 82295"/>
                  <a:gd name="connsiteX10" fmla="*/ 79795 w 127824"/>
                  <a:gd name="connsiteY10" fmla="*/ 82296 h 82295"/>
                  <a:gd name="connsiteX11" fmla="*/ 101730 w 127824"/>
                  <a:gd name="connsiteY11" fmla="*/ 82296 h 82295"/>
                  <a:gd name="connsiteX12" fmla="*/ 127824 w 127824"/>
                  <a:gd name="connsiteY12" fmla="*/ 0 h 82295"/>
                  <a:gd name="connsiteX13" fmla="*/ 104093 w 127824"/>
                  <a:gd name="connsiteY13" fmla="*/ 0 h 8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824" h="82295">
                    <a:moveTo>
                      <a:pt x="104093" y="0"/>
                    </a:moveTo>
                    <a:lnTo>
                      <a:pt x="90290" y="50061"/>
                    </a:lnTo>
                    <a:lnTo>
                      <a:pt x="74312" y="0"/>
                    </a:lnTo>
                    <a:lnTo>
                      <a:pt x="53512" y="0"/>
                    </a:lnTo>
                    <a:lnTo>
                      <a:pt x="37723" y="49876"/>
                    </a:lnTo>
                    <a:lnTo>
                      <a:pt x="24203" y="0"/>
                    </a:lnTo>
                    <a:lnTo>
                      <a:pt x="0" y="0"/>
                    </a:lnTo>
                    <a:lnTo>
                      <a:pt x="25811" y="82296"/>
                    </a:lnTo>
                    <a:lnTo>
                      <a:pt x="47556" y="82296"/>
                    </a:lnTo>
                    <a:lnTo>
                      <a:pt x="63818" y="32420"/>
                    </a:lnTo>
                    <a:lnTo>
                      <a:pt x="79795" y="82296"/>
                    </a:lnTo>
                    <a:lnTo>
                      <a:pt x="101730" y="82296"/>
                    </a:lnTo>
                    <a:lnTo>
                      <a:pt x="127824" y="0"/>
                    </a:lnTo>
                    <a:lnTo>
                      <a:pt x="104093" y="0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6" name="Vrije vorm 15">
                <a:extLst>
                  <a:ext uri="{FF2B5EF4-FFF2-40B4-BE49-F238E27FC236}">
                    <a16:creationId xmlns:a16="http://schemas.microsoft.com/office/drawing/2014/main" id="{7BDD5626-7132-61F7-5E2A-963D7643BC61}"/>
                  </a:ext>
                </a:extLst>
              </p:cNvPr>
              <p:cNvSpPr/>
              <p:nvPr/>
            </p:nvSpPr>
            <p:spPr>
              <a:xfrm>
                <a:off x="499163" y="323001"/>
                <a:ext cx="91235" cy="85621"/>
              </a:xfrm>
              <a:custGeom>
                <a:avLst/>
                <a:gdLst>
                  <a:gd name="connsiteX0" fmla="*/ 78188 w 91235"/>
                  <a:gd name="connsiteY0" fmla="*/ 12377 h 85621"/>
                  <a:gd name="connsiteX1" fmla="*/ 63818 w 91235"/>
                  <a:gd name="connsiteY1" fmla="*/ 3325 h 85621"/>
                  <a:gd name="connsiteX2" fmla="*/ 45760 w 91235"/>
                  <a:gd name="connsiteY2" fmla="*/ 0 h 85621"/>
                  <a:gd name="connsiteX3" fmla="*/ 27512 w 91235"/>
                  <a:gd name="connsiteY3" fmla="*/ 3417 h 85621"/>
                  <a:gd name="connsiteX4" fmla="*/ 13047 w 91235"/>
                  <a:gd name="connsiteY4" fmla="*/ 12654 h 85621"/>
                  <a:gd name="connsiteX5" fmla="*/ 3498 w 91235"/>
                  <a:gd name="connsiteY5" fmla="*/ 26231 h 85621"/>
                  <a:gd name="connsiteX6" fmla="*/ 0 w 91235"/>
                  <a:gd name="connsiteY6" fmla="*/ 42857 h 85621"/>
                  <a:gd name="connsiteX7" fmla="*/ 0 w 91235"/>
                  <a:gd name="connsiteY7" fmla="*/ 43134 h 85621"/>
                  <a:gd name="connsiteX8" fmla="*/ 3498 w 91235"/>
                  <a:gd name="connsiteY8" fmla="*/ 59759 h 85621"/>
                  <a:gd name="connsiteX9" fmla="*/ 13047 w 91235"/>
                  <a:gd name="connsiteY9" fmla="*/ 73244 h 85621"/>
                  <a:gd name="connsiteX10" fmla="*/ 27418 w 91235"/>
                  <a:gd name="connsiteY10" fmla="*/ 82296 h 85621"/>
                  <a:gd name="connsiteX11" fmla="*/ 45476 w 91235"/>
                  <a:gd name="connsiteY11" fmla="*/ 85621 h 85621"/>
                  <a:gd name="connsiteX12" fmla="*/ 63723 w 91235"/>
                  <a:gd name="connsiteY12" fmla="*/ 82296 h 85621"/>
                  <a:gd name="connsiteX13" fmla="*/ 78188 w 91235"/>
                  <a:gd name="connsiteY13" fmla="*/ 73060 h 85621"/>
                  <a:gd name="connsiteX14" fmla="*/ 87737 w 91235"/>
                  <a:gd name="connsiteY14" fmla="*/ 59482 h 85621"/>
                  <a:gd name="connsiteX15" fmla="*/ 91235 w 91235"/>
                  <a:gd name="connsiteY15" fmla="*/ 42857 h 85621"/>
                  <a:gd name="connsiteX16" fmla="*/ 91235 w 91235"/>
                  <a:gd name="connsiteY16" fmla="*/ 42580 h 85621"/>
                  <a:gd name="connsiteX17" fmla="*/ 87737 w 91235"/>
                  <a:gd name="connsiteY17" fmla="*/ 25954 h 85621"/>
                  <a:gd name="connsiteX18" fmla="*/ 78188 w 91235"/>
                  <a:gd name="connsiteY18" fmla="*/ 12469 h 85621"/>
                  <a:gd name="connsiteX19" fmla="*/ 67599 w 91235"/>
                  <a:gd name="connsiteY19" fmla="*/ 43226 h 85621"/>
                  <a:gd name="connsiteX20" fmla="*/ 66087 w 91235"/>
                  <a:gd name="connsiteY20" fmla="*/ 51908 h 85621"/>
                  <a:gd name="connsiteX21" fmla="*/ 61738 w 91235"/>
                  <a:gd name="connsiteY21" fmla="*/ 59020 h 85621"/>
                  <a:gd name="connsiteX22" fmla="*/ 54930 w 91235"/>
                  <a:gd name="connsiteY22" fmla="*/ 63823 h 85621"/>
                  <a:gd name="connsiteX23" fmla="*/ 45760 w 91235"/>
                  <a:gd name="connsiteY23" fmla="*/ 65578 h 85621"/>
                  <a:gd name="connsiteX24" fmla="*/ 36683 w 91235"/>
                  <a:gd name="connsiteY24" fmla="*/ 63731 h 85621"/>
                  <a:gd name="connsiteX25" fmla="*/ 29687 w 91235"/>
                  <a:gd name="connsiteY25" fmla="*/ 58743 h 85621"/>
                  <a:gd name="connsiteX26" fmla="*/ 25149 w 91235"/>
                  <a:gd name="connsiteY26" fmla="*/ 51539 h 85621"/>
                  <a:gd name="connsiteX27" fmla="*/ 23542 w 91235"/>
                  <a:gd name="connsiteY27" fmla="*/ 42857 h 85621"/>
                  <a:gd name="connsiteX28" fmla="*/ 23542 w 91235"/>
                  <a:gd name="connsiteY28" fmla="*/ 42580 h 85621"/>
                  <a:gd name="connsiteX29" fmla="*/ 25054 w 91235"/>
                  <a:gd name="connsiteY29" fmla="*/ 33897 h 85621"/>
                  <a:gd name="connsiteX30" fmla="*/ 29403 w 91235"/>
                  <a:gd name="connsiteY30" fmla="*/ 26785 h 85621"/>
                  <a:gd name="connsiteX31" fmla="*/ 36211 w 91235"/>
                  <a:gd name="connsiteY31" fmla="*/ 21983 h 85621"/>
                  <a:gd name="connsiteX32" fmla="*/ 45381 w 91235"/>
                  <a:gd name="connsiteY32" fmla="*/ 20228 h 85621"/>
                  <a:gd name="connsiteX33" fmla="*/ 54363 w 91235"/>
                  <a:gd name="connsiteY33" fmla="*/ 22075 h 85621"/>
                  <a:gd name="connsiteX34" fmla="*/ 61454 w 91235"/>
                  <a:gd name="connsiteY34" fmla="*/ 27063 h 85621"/>
                  <a:gd name="connsiteX35" fmla="*/ 65992 w 91235"/>
                  <a:gd name="connsiteY35" fmla="*/ 34267 h 85621"/>
                  <a:gd name="connsiteX36" fmla="*/ 67599 w 91235"/>
                  <a:gd name="connsiteY36" fmla="*/ 42949 h 85621"/>
                  <a:gd name="connsiteX37" fmla="*/ 67599 w 91235"/>
                  <a:gd name="connsiteY37" fmla="*/ 43226 h 85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235" h="85621">
                    <a:moveTo>
                      <a:pt x="78188" y="12377"/>
                    </a:moveTo>
                    <a:cubicBezTo>
                      <a:pt x="74123" y="8497"/>
                      <a:pt x="69396" y="5542"/>
                      <a:pt x="63818" y="3325"/>
                    </a:cubicBezTo>
                    <a:cubicBezTo>
                      <a:pt x="58239" y="1108"/>
                      <a:pt x="52283" y="0"/>
                      <a:pt x="45760" y="0"/>
                    </a:cubicBezTo>
                    <a:cubicBezTo>
                      <a:pt x="39236" y="0"/>
                      <a:pt x="33091" y="1108"/>
                      <a:pt x="27512" y="3417"/>
                    </a:cubicBezTo>
                    <a:cubicBezTo>
                      <a:pt x="21934" y="5634"/>
                      <a:pt x="17113" y="8775"/>
                      <a:pt x="13047" y="12654"/>
                    </a:cubicBezTo>
                    <a:cubicBezTo>
                      <a:pt x="8982" y="16533"/>
                      <a:pt x="5767" y="21059"/>
                      <a:pt x="3498" y="26231"/>
                    </a:cubicBezTo>
                    <a:cubicBezTo>
                      <a:pt x="1229" y="31404"/>
                      <a:pt x="0" y="36945"/>
                      <a:pt x="0" y="42857"/>
                    </a:cubicBezTo>
                    <a:lnTo>
                      <a:pt x="0" y="43134"/>
                    </a:lnTo>
                    <a:cubicBezTo>
                      <a:pt x="0" y="49045"/>
                      <a:pt x="1135" y="54587"/>
                      <a:pt x="3498" y="59759"/>
                    </a:cubicBezTo>
                    <a:cubicBezTo>
                      <a:pt x="5767" y="64932"/>
                      <a:pt x="8982" y="69457"/>
                      <a:pt x="13047" y="73244"/>
                    </a:cubicBezTo>
                    <a:cubicBezTo>
                      <a:pt x="17113" y="77124"/>
                      <a:pt x="21840" y="80079"/>
                      <a:pt x="27418" y="82296"/>
                    </a:cubicBezTo>
                    <a:cubicBezTo>
                      <a:pt x="32996" y="84513"/>
                      <a:pt x="38952" y="85621"/>
                      <a:pt x="45476" y="85621"/>
                    </a:cubicBezTo>
                    <a:cubicBezTo>
                      <a:pt x="51999" y="85621"/>
                      <a:pt x="58145" y="84513"/>
                      <a:pt x="63723" y="82296"/>
                    </a:cubicBezTo>
                    <a:cubicBezTo>
                      <a:pt x="69301" y="80079"/>
                      <a:pt x="74123" y="76939"/>
                      <a:pt x="78188" y="73060"/>
                    </a:cubicBezTo>
                    <a:cubicBezTo>
                      <a:pt x="82254" y="69180"/>
                      <a:pt x="85468" y="64655"/>
                      <a:pt x="87737" y="59482"/>
                    </a:cubicBezTo>
                    <a:cubicBezTo>
                      <a:pt x="90006" y="54310"/>
                      <a:pt x="91235" y="48768"/>
                      <a:pt x="91235" y="42857"/>
                    </a:cubicBezTo>
                    <a:lnTo>
                      <a:pt x="91235" y="42580"/>
                    </a:lnTo>
                    <a:cubicBezTo>
                      <a:pt x="91235" y="36668"/>
                      <a:pt x="90101" y="31127"/>
                      <a:pt x="87737" y="25954"/>
                    </a:cubicBezTo>
                    <a:cubicBezTo>
                      <a:pt x="85468" y="20782"/>
                      <a:pt x="82254" y="16256"/>
                      <a:pt x="78188" y="12469"/>
                    </a:cubicBezTo>
                    <a:moveTo>
                      <a:pt x="67599" y="43226"/>
                    </a:moveTo>
                    <a:cubicBezTo>
                      <a:pt x="67599" y="46274"/>
                      <a:pt x="67127" y="49230"/>
                      <a:pt x="66087" y="51908"/>
                    </a:cubicBezTo>
                    <a:cubicBezTo>
                      <a:pt x="65141" y="54587"/>
                      <a:pt x="63628" y="56988"/>
                      <a:pt x="61738" y="59020"/>
                    </a:cubicBezTo>
                    <a:cubicBezTo>
                      <a:pt x="59847" y="61052"/>
                      <a:pt x="57578" y="62715"/>
                      <a:pt x="54930" y="63823"/>
                    </a:cubicBezTo>
                    <a:cubicBezTo>
                      <a:pt x="52283" y="65024"/>
                      <a:pt x="49163" y="65578"/>
                      <a:pt x="45760" y="65578"/>
                    </a:cubicBezTo>
                    <a:cubicBezTo>
                      <a:pt x="42356" y="65578"/>
                      <a:pt x="39425" y="64932"/>
                      <a:pt x="36683" y="63731"/>
                    </a:cubicBezTo>
                    <a:cubicBezTo>
                      <a:pt x="34036" y="62530"/>
                      <a:pt x="31672" y="60868"/>
                      <a:pt x="29687" y="58743"/>
                    </a:cubicBezTo>
                    <a:cubicBezTo>
                      <a:pt x="27702" y="56619"/>
                      <a:pt x="26189" y="54217"/>
                      <a:pt x="25149" y="51539"/>
                    </a:cubicBezTo>
                    <a:cubicBezTo>
                      <a:pt x="24109" y="48860"/>
                      <a:pt x="23542" y="45905"/>
                      <a:pt x="23542" y="42857"/>
                    </a:cubicBezTo>
                    <a:lnTo>
                      <a:pt x="23542" y="42580"/>
                    </a:lnTo>
                    <a:cubicBezTo>
                      <a:pt x="23542" y="39532"/>
                      <a:pt x="24014" y="36576"/>
                      <a:pt x="25054" y="33897"/>
                    </a:cubicBezTo>
                    <a:cubicBezTo>
                      <a:pt x="26000" y="31219"/>
                      <a:pt x="27512" y="28817"/>
                      <a:pt x="29403" y="26785"/>
                    </a:cubicBezTo>
                    <a:cubicBezTo>
                      <a:pt x="31294" y="24753"/>
                      <a:pt x="33563" y="23091"/>
                      <a:pt x="36211" y="21983"/>
                    </a:cubicBezTo>
                    <a:cubicBezTo>
                      <a:pt x="38858" y="20782"/>
                      <a:pt x="41978" y="20228"/>
                      <a:pt x="45381" y="20228"/>
                    </a:cubicBezTo>
                    <a:cubicBezTo>
                      <a:pt x="48596" y="20228"/>
                      <a:pt x="51621" y="20874"/>
                      <a:pt x="54363" y="22075"/>
                    </a:cubicBezTo>
                    <a:cubicBezTo>
                      <a:pt x="57105" y="23276"/>
                      <a:pt x="59468" y="24938"/>
                      <a:pt x="61454" y="27063"/>
                    </a:cubicBezTo>
                    <a:cubicBezTo>
                      <a:pt x="63439" y="29187"/>
                      <a:pt x="64952" y="31588"/>
                      <a:pt x="65992" y="34267"/>
                    </a:cubicBezTo>
                    <a:cubicBezTo>
                      <a:pt x="67032" y="36945"/>
                      <a:pt x="67599" y="39901"/>
                      <a:pt x="67599" y="42949"/>
                    </a:cubicBezTo>
                    <a:lnTo>
                      <a:pt x="67599" y="43226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7" name="Graphic 28">
              <a:extLst>
                <a:ext uri="{FF2B5EF4-FFF2-40B4-BE49-F238E27FC236}">
                  <a16:creationId xmlns:a16="http://schemas.microsoft.com/office/drawing/2014/main" id="{7CC9E15C-800D-6628-9F72-985A8F06FA26}"/>
                </a:ext>
              </a:extLst>
            </p:cNvPr>
            <p:cNvGrpSpPr/>
            <p:nvPr userDrawn="1"/>
          </p:nvGrpSpPr>
          <p:grpSpPr>
            <a:xfrm>
              <a:off x="8024882" y="4762165"/>
              <a:ext cx="208338" cy="180000"/>
              <a:chOff x="109924" y="244676"/>
              <a:chExt cx="233052" cy="201352"/>
            </a:xfrm>
            <a:solidFill>
              <a:srgbClr val="00AAEA"/>
            </a:solidFill>
          </p:grpSpPr>
          <p:sp>
            <p:nvSpPr>
              <p:cNvPr id="8" name="Vrije vorm 7">
                <a:extLst>
                  <a:ext uri="{FF2B5EF4-FFF2-40B4-BE49-F238E27FC236}">
                    <a16:creationId xmlns:a16="http://schemas.microsoft.com/office/drawing/2014/main" id="{72A36084-D3C9-9C13-BA92-2204BE8423F6}"/>
                  </a:ext>
                </a:extLst>
              </p:cNvPr>
              <p:cNvSpPr/>
              <p:nvPr/>
            </p:nvSpPr>
            <p:spPr>
              <a:xfrm>
                <a:off x="238126" y="244676"/>
                <a:ext cx="104849" cy="201352"/>
              </a:xfrm>
              <a:custGeom>
                <a:avLst/>
                <a:gdLst>
                  <a:gd name="connsiteX0" fmla="*/ 39236 w 104849"/>
                  <a:gd name="connsiteY0" fmla="*/ 117302 h 201352"/>
                  <a:gd name="connsiteX1" fmla="*/ 14843 w 104849"/>
                  <a:gd name="connsiteY1" fmla="*/ 172443 h 201352"/>
                  <a:gd name="connsiteX2" fmla="*/ 49636 w 104849"/>
                  <a:gd name="connsiteY2" fmla="*/ 201353 h 201352"/>
                  <a:gd name="connsiteX3" fmla="*/ 104850 w 104849"/>
                  <a:gd name="connsiteY3" fmla="*/ 104556 h 201352"/>
                  <a:gd name="connsiteX4" fmla="*/ 34320 w 104849"/>
                  <a:gd name="connsiteY4" fmla="*/ 0 h 201352"/>
                  <a:gd name="connsiteX5" fmla="*/ 0 w 104849"/>
                  <a:gd name="connsiteY5" fmla="*/ 51539 h 201352"/>
                  <a:gd name="connsiteX6" fmla="*/ 39236 w 104849"/>
                  <a:gd name="connsiteY6" fmla="*/ 117394 h 201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849" h="201352">
                    <a:moveTo>
                      <a:pt x="39236" y="117302"/>
                    </a:moveTo>
                    <a:cubicBezTo>
                      <a:pt x="39236" y="139007"/>
                      <a:pt x="29876" y="158588"/>
                      <a:pt x="14843" y="172443"/>
                    </a:cubicBezTo>
                    <a:lnTo>
                      <a:pt x="49636" y="201353"/>
                    </a:lnTo>
                    <a:cubicBezTo>
                      <a:pt x="82821" y="181310"/>
                      <a:pt x="104850" y="145473"/>
                      <a:pt x="104850" y="104556"/>
                    </a:cubicBezTo>
                    <a:cubicBezTo>
                      <a:pt x="104850" y="57635"/>
                      <a:pt x="75825" y="17364"/>
                      <a:pt x="34320" y="0"/>
                    </a:cubicBezTo>
                    <a:lnTo>
                      <a:pt x="0" y="51539"/>
                    </a:lnTo>
                    <a:cubicBezTo>
                      <a:pt x="23447" y="64562"/>
                      <a:pt x="39236" y="89131"/>
                      <a:pt x="39236" y="117394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0" name="Vrije vorm 9">
                <a:extLst>
                  <a:ext uri="{FF2B5EF4-FFF2-40B4-BE49-F238E27FC236}">
                    <a16:creationId xmlns:a16="http://schemas.microsoft.com/office/drawing/2014/main" id="{BFF46A77-22A5-4DEF-A44B-1CAAC714D32E}"/>
                  </a:ext>
                </a:extLst>
              </p:cNvPr>
              <p:cNvSpPr/>
              <p:nvPr/>
            </p:nvSpPr>
            <p:spPr>
              <a:xfrm>
                <a:off x="109924" y="305636"/>
                <a:ext cx="81591" cy="127000"/>
              </a:xfrm>
              <a:custGeom>
                <a:avLst/>
                <a:gdLst>
                  <a:gd name="connsiteX0" fmla="*/ 8887 w 81591"/>
                  <a:gd name="connsiteY0" fmla="*/ 0 h 127000"/>
                  <a:gd name="connsiteX1" fmla="*/ 0 w 81591"/>
                  <a:gd name="connsiteY1" fmla="*/ 43596 h 127000"/>
                  <a:gd name="connsiteX2" fmla="*/ 37251 w 81591"/>
                  <a:gd name="connsiteY2" fmla="*/ 127000 h 127000"/>
                  <a:gd name="connsiteX3" fmla="*/ 81592 w 81591"/>
                  <a:gd name="connsiteY3" fmla="*/ 60498 h 127000"/>
                  <a:gd name="connsiteX4" fmla="*/ 8887 w 81591"/>
                  <a:gd name="connsiteY4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591" h="127000">
                    <a:moveTo>
                      <a:pt x="8887" y="0"/>
                    </a:moveTo>
                    <a:cubicBezTo>
                      <a:pt x="3120" y="13485"/>
                      <a:pt x="0" y="28171"/>
                      <a:pt x="0" y="43596"/>
                    </a:cubicBezTo>
                    <a:cubicBezTo>
                      <a:pt x="0" y="76569"/>
                      <a:pt x="14371" y="106218"/>
                      <a:pt x="37251" y="127000"/>
                    </a:cubicBezTo>
                    <a:lnTo>
                      <a:pt x="81592" y="60498"/>
                    </a:lnTo>
                    <a:lnTo>
                      <a:pt x="8887" y="0"/>
                    </a:lnTo>
                    <a:close/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1" name="Vrije vorm 10">
                <a:extLst>
                  <a:ext uri="{FF2B5EF4-FFF2-40B4-BE49-F238E27FC236}">
                    <a16:creationId xmlns:a16="http://schemas.microsoft.com/office/drawing/2014/main" id="{7424F6E0-3E99-FF18-122E-F728526B7DC2}"/>
                  </a:ext>
                </a:extLst>
              </p:cNvPr>
              <p:cNvSpPr/>
              <p:nvPr/>
            </p:nvSpPr>
            <p:spPr>
              <a:xfrm>
                <a:off x="191610" y="328543"/>
                <a:ext cx="45854" cy="66501"/>
              </a:xfrm>
              <a:custGeom>
                <a:avLst/>
                <a:gdLst>
                  <a:gd name="connsiteX0" fmla="*/ 24960 w 45854"/>
                  <a:gd name="connsiteY0" fmla="*/ 0 h 66501"/>
                  <a:gd name="connsiteX1" fmla="*/ 0 w 45854"/>
                  <a:gd name="connsiteY1" fmla="*/ 37500 h 66501"/>
                  <a:gd name="connsiteX2" fmla="*/ 34887 w 45854"/>
                  <a:gd name="connsiteY2" fmla="*/ 66502 h 66501"/>
                  <a:gd name="connsiteX3" fmla="*/ 45854 w 45854"/>
                  <a:gd name="connsiteY3" fmla="*/ 37500 h 66501"/>
                  <a:gd name="connsiteX4" fmla="*/ 25054 w 45854"/>
                  <a:gd name="connsiteY4" fmla="*/ 0 h 66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54" h="66501">
                    <a:moveTo>
                      <a:pt x="24960" y="0"/>
                    </a:moveTo>
                    <a:lnTo>
                      <a:pt x="0" y="37500"/>
                    </a:lnTo>
                    <a:lnTo>
                      <a:pt x="34887" y="66502"/>
                    </a:lnTo>
                    <a:cubicBezTo>
                      <a:pt x="41694" y="58651"/>
                      <a:pt x="45854" y="48583"/>
                      <a:pt x="45854" y="37500"/>
                    </a:cubicBezTo>
                    <a:cubicBezTo>
                      <a:pt x="45854" y="21798"/>
                      <a:pt x="37534" y="7943"/>
                      <a:pt x="25054" y="0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17" name="Tijdelijke aanduiding voor voettekst 21">
            <a:extLst>
              <a:ext uri="{FF2B5EF4-FFF2-40B4-BE49-F238E27FC236}">
                <a16:creationId xmlns:a16="http://schemas.microsoft.com/office/drawing/2014/main" id="{CF37C682-29BD-3635-4923-FEB7D62D0E6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450" y="4895999"/>
            <a:ext cx="431264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 b="0" i="0">
                <a:solidFill>
                  <a:schemeClr val="tx1"/>
                </a:solidFill>
                <a:latin typeface="Montserrat Light" pitchFamily="2" charset="77"/>
              </a:defRPr>
            </a:lvl1pPr>
          </a:lstStyle>
          <a:p>
            <a:r>
              <a:rPr lang="nl-NL" dirty="0"/>
              <a:t>Titel presentatie _ naam spreker  xx.xx.2023 (Vul in via 'Invoegen -&gt; Koptekst en voettekst -&gt; Voettekst)</a:t>
            </a:r>
          </a:p>
        </p:txBody>
      </p:sp>
      <p:sp>
        <p:nvSpPr>
          <p:cNvPr id="9" name="Titel 13">
            <a:extLst>
              <a:ext uri="{FF2B5EF4-FFF2-40B4-BE49-F238E27FC236}">
                <a16:creationId xmlns:a16="http://schemas.microsoft.com/office/drawing/2014/main" id="{9B6CBFA6-3DC3-89CE-EDA1-3AD6C6F1E4D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8824" y="633044"/>
            <a:ext cx="7042451" cy="359992"/>
          </a:xfrm>
          <a:prstGeom prst="rect">
            <a:avLst/>
          </a:prstGeom>
        </p:spPr>
        <p:txBody>
          <a:bodyPr lIns="0" tIns="0" rIns="0" bIns="0"/>
          <a:lstStyle>
            <a:lvl1pPr>
              <a:lnSpc>
                <a:spcPct val="90000"/>
              </a:lnSpc>
              <a:spcAft>
                <a:spcPts val="0"/>
              </a:spcAft>
              <a:defRPr sz="2700" b="0" i="0">
                <a:latin typeface="Montserrat Light" pitchFamily="2" charset="77"/>
              </a:defRPr>
            </a:lvl1pPr>
          </a:lstStyle>
          <a:p>
            <a:r>
              <a:rPr lang="nl-NL" dirty="0"/>
              <a:t>Titel slide grafiek</a:t>
            </a:r>
          </a:p>
        </p:txBody>
      </p:sp>
    </p:spTree>
    <p:extLst>
      <p:ext uri="{BB962C8B-B14F-4D97-AF65-F5344CB8AC3E}">
        <p14:creationId xmlns:p14="http://schemas.microsoft.com/office/powerpoint/2010/main" val="5449239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slide met grafie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vak 1">
            <a:extLst>
              <a:ext uri="{FF2B5EF4-FFF2-40B4-BE49-F238E27FC236}">
                <a16:creationId xmlns:a16="http://schemas.microsoft.com/office/drawing/2014/main" id="{0E90A5C8-F418-92D4-F613-EF0038A5278A}"/>
              </a:ext>
            </a:extLst>
          </p:cNvPr>
          <p:cNvSpPr txBox="1"/>
          <p:nvPr userDrawn="1"/>
        </p:nvSpPr>
        <p:spPr>
          <a:xfrm>
            <a:off x="6631012" y="5305131"/>
            <a:ext cx="2352908" cy="24622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l-NL" sz="800" dirty="0">
                <a:latin typeface="Montserrat" pitchFamily="2" charset="77"/>
              </a:rPr>
              <a:t>Op deze slide alleen </a:t>
            </a:r>
            <a:r>
              <a:rPr lang="nl-NL" sz="800" dirty="0" err="1">
                <a:latin typeface="Montserrat" pitchFamily="2" charset="77"/>
              </a:rPr>
              <a:t>infographics</a:t>
            </a:r>
            <a:r>
              <a:rPr lang="nl-NL" sz="800" dirty="0">
                <a:latin typeface="Montserrat" pitchFamily="2" charset="77"/>
              </a:rPr>
              <a:t> plaatsen, geen foto’s.</a:t>
            </a:r>
          </a:p>
        </p:txBody>
      </p:sp>
      <p:cxnSp>
        <p:nvCxnSpPr>
          <p:cNvPr id="4" name="Rechte verbindingslijn 3">
            <a:extLst>
              <a:ext uri="{FF2B5EF4-FFF2-40B4-BE49-F238E27FC236}">
                <a16:creationId xmlns:a16="http://schemas.microsoft.com/office/drawing/2014/main" id="{E7FD6BB1-5DC4-EEC8-1548-E1A09C37BC63}"/>
              </a:ext>
            </a:extLst>
          </p:cNvPr>
          <p:cNvCxnSpPr>
            <a:cxnSpLocks/>
          </p:cNvCxnSpPr>
          <p:nvPr userDrawn="1"/>
        </p:nvCxnSpPr>
        <p:spPr>
          <a:xfrm>
            <a:off x="4986000" y="1439691"/>
            <a:ext cx="968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ijdelijke aanduiding voor tekst 23">
            <a:extLst>
              <a:ext uri="{FF2B5EF4-FFF2-40B4-BE49-F238E27FC236}">
                <a16:creationId xmlns:a16="http://schemas.microsoft.com/office/drawing/2014/main" id="{7F88671B-745A-C247-8898-FCA7E1253D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86000" y="1617263"/>
            <a:ext cx="3398400" cy="2958337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SzPct val="80000"/>
              <a:buNone/>
              <a:tabLst/>
              <a:defRPr sz="1600" b="0" i="0">
                <a:latin typeface="Montserrat" pitchFamily="2" charset="77"/>
              </a:defRPr>
            </a:lvl1pPr>
            <a:lvl2pPr marL="355600" indent="0">
              <a:buSzPct val="80000"/>
              <a:buNone/>
              <a:tabLst/>
              <a:defRPr sz="1600" b="0" i="0">
                <a:latin typeface="Montserrat" pitchFamily="2" charset="77"/>
              </a:defRPr>
            </a:lvl2pPr>
            <a:lvl3pPr marL="712788" indent="0">
              <a:buSzPct val="80000"/>
              <a:buNone/>
              <a:tabLst/>
              <a:defRPr sz="1600" b="0" i="0">
                <a:latin typeface="Montserrat" pitchFamily="2" charset="77"/>
              </a:defRPr>
            </a:lvl3pPr>
            <a:lvl4pPr marL="1068387" indent="0">
              <a:buSzPct val="80000"/>
              <a:buNone/>
              <a:tabLst/>
              <a:defRPr sz="1600" b="0" i="0">
                <a:latin typeface="Montserrat" pitchFamily="2" charset="77"/>
              </a:defRPr>
            </a:lvl4pPr>
            <a:lvl5pPr marL="1425575" indent="0">
              <a:buSzPct val="80000"/>
              <a:buNone/>
              <a:tabLst/>
              <a:defRPr sz="1600" b="0" i="0">
                <a:latin typeface="Montserrat" pitchFamily="2" charset="77"/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7" name="Titel 13">
            <a:extLst>
              <a:ext uri="{FF2B5EF4-FFF2-40B4-BE49-F238E27FC236}">
                <a16:creationId xmlns:a16="http://schemas.microsoft.com/office/drawing/2014/main" id="{27BE295E-9184-A77C-03BF-23B8A8C60E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6000" y="634005"/>
            <a:ext cx="3398400" cy="703388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90000"/>
              </a:lnSpc>
              <a:spcAft>
                <a:spcPts val="0"/>
              </a:spcAft>
              <a:defRPr sz="2700" b="0" i="0">
                <a:latin typeface="Montserrat Light" pitchFamily="2" charset="77"/>
              </a:defRPr>
            </a:lvl1pPr>
          </a:lstStyle>
          <a:p>
            <a:r>
              <a:rPr lang="nl-NL" dirty="0"/>
              <a:t>Titel tekstslide</a:t>
            </a:r>
            <a:br>
              <a:rPr lang="nl-NL" dirty="0"/>
            </a:br>
            <a:r>
              <a:rPr lang="nl-NL" dirty="0"/>
              <a:t>grafiek</a:t>
            </a:r>
          </a:p>
        </p:txBody>
      </p:sp>
      <p:sp>
        <p:nvSpPr>
          <p:cNvPr id="8" name="Tijdelijke aanduiding voor grafiek 9">
            <a:extLst>
              <a:ext uri="{FF2B5EF4-FFF2-40B4-BE49-F238E27FC236}">
                <a16:creationId xmlns:a16="http://schemas.microsoft.com/office/drawing/2014/main" id="{92863FBF-0F9B-5A34-E529-5F866F7F850C}"/>
              </a:ext>
            </a:extLst>
          </p:cNvPr>
          <p:cNvSpPr>
            <a:spLocks noGrp="1"/>
          </p:cNvSpPr>
          <p:nvPr>
            <p:ph type="chart" sz="quarter" idx="13" hasCustomPrompt="1"/>
          </p:nvPr>
        </p:nvSpPr>
        <p:spPr>
          <a:xfrm>
            <a:off x="759600" y="640799"/>
            <a:ext cx="3850500" cy="3934375"/>
          </a:xfrm>
          <a:prstGeom prst="rect">
            <a:avLst/>
          </a:prstGeom>
          <a:solidFill>
            <a:srgbClr val="DCDCDC"/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marL="0" marR="0" lvl="0" indent="0" algn="l" defTabSz="685783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Voeg een grafiek toe via het pictogram</a:t>
            </a: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B034EE1F-B625-4063-3E40-76C1392038CC}"/>
              </a:ext>
            </a:extLst>
          </p:cNvPr>
          <p:cNvGrpSpPr/>
          <p:nvPr userDrawn="1"/>
        </p:nvGrpSpPr>
        <p:grpSpPr>
          <a:xfrm>
            <a:off x="8024882" y="4857232"/>
            <a:ext cx="760667" cy="180000"/>
            <a:chOff x="8024882" y="4762165"/>
            <a:chExt cx="760667" cy="180000"/>
          </a:xfrm>
        </p:grpSpPr>
        <p:grpSp>
          <p:nvGrpSpPr>
            <p:cNvPr id="5" name="Graphic 28">
              <a:extLst>
                <a:ext uri="{FF2B5EF4-FFF2-40B4-BE49-F238E27FC236}">
                  <a16:creationId xmlns:a16="http://schemas.microsoft.com/office/drawing/2014/main" id="{E91E508D-B2E3-E020-439C-41FE90017154}"/>
                </a:ext>
              </a:extLst>
            </p:cNvPr>
            <p:cNvGrpSpPr/>
            <p:nvPr userDrawn="1"/>
          </p:nvGrpSpPr>
          <p:grpSpPr>
            <a:xfrm>
              <a:off x="8292974" y="4811047"/>
              <a:ext cx="492575" cy="97679"/>
              <a:chOff x="409818" y="299356"/>
              <a:chExt cx="551005" cy="109266"/>
            </a:xfrm>
            <a:solidFill>
              <a:srgbClr val="60574F"/>
            </a:solidFill>
          </p:grpSpPr>
          <p:sp>
            <p:nvSpPr>
              <p:cNvPr id="14" name="Vrije vorm 13">
                <a:extLst>
                  <a:ext uri="{FF2B5EF4-FFF2-40B4-BE49-F238E27FC236}">
                    <a16:creationId xmlns:a16="http://schemas.microsoft.com/office/drawing/2014/main" id="{401B479D-1F8F-9A67-146F-02DC664C7BF6}"/>
                  </a:ext>
                </a:extLst>
              </p:cNvPr>
              <p:cNvSpPr/>
              <p:nvPr/>
            </p:nvSpPr>
            <p:spPr>
              <a:xfrm>
                <a:off x="409818" y="299356"/>
                <a:ext cx="75068" cy="107511"/>
              </a:xfrm>
              <a:custGeom>
                <a:avLst/>
                <a:gdLst>
                  <a:gd name="connsiteX0" fmla="*/ 1891 w 75068"/>
                  <a:gd name="connsiteY0" fmla="*/ 20782 h 107511"/>
                  <a:gd name="connsiteX1" fmla="*/ 43963 w 75068"/>
                  <a:gd name="connsiteY1" fmla="*/ 20782 h 107511"/>
                  <a:gd name="connsiteX2" fmla="*/ 0 w 75068"/>
                  <a:gd name="connsiteY2" fmla="*/ 89500 h 107511"/>
                  <a:gd name="connsiteX3" fmla="*/ 0 w 75068"/>
                  <a:gd name="connsiteY3" fmla="*/ 107511 h 107511"/>
                  <a:gd name="connsiteX4" fmla="*/ 75068 w 75068"/>
                  <a:gd name="connsiteY4" fmla="*/ 107511 h 107511"/>
                  <a:gd name="connsiteX5" fmla="*/ 75068 w 75068"/>
                  <a:gd name="connsiteY5" fmla="*/ 86822 h 107511"/>
                  <a:gd name="connsiteX6" fmla="*/ 31105 w 75068"/>
                  <a:gd name="connsiteY6" fmla="*/ 86822 h 107511"/>
                  <a:gd name="connsiteX7" fmla="*/ 75068 w 75068"/>
                  <a:gd name="connsiteY7" fmla="*/ 18011 h 107511"/>
                  <a:gd name="connsiteX8" fmla="*/ 75068 w 75068"/>
                  <a:gd name="connsiteY8" fmla="*/ 0 h 107511"/>
                  <a:gd name="connsiteX9" fmla="*/ 1891 w 75068"/>
                  <a:gd name="connsiteY9" fmla="*/ 0 h 107511"/>
                  <a:gd name="connsiteX10" fmla="*/ 1891 w 75068"/>
                  <a:gd name="connsiteY10" fmla="*/ 20782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68" h="107511">
                    <a:moveTo>
                      <a:pt x="1891" y="20782"/>
                    </a:moveTo>
                    <a:lnTo>
                      <a:pt x="43963" y="20782"/>
                    </a:lnTo>
                    <a:lnTo>
                      <a:pt x="0" y="89500"/>
                    </a:lnTo>
                    <a:lnTo>
                      <a:pt x="0" y="107511"/>
                    </a:lnTo>
                    <a:lnTo>
                      <a:pt x="75068" y="107511"/>
                    </a:lnTo>
                    <a:lnTo>
                      <a:pt x="75068" y="86822"/>
                    </a:lnTo>
                    <a:lnTo>
                      <a:pt x="31105" y="86822"/>
                    </a:lnTo>
                    <a:lnTo>
                      <a:pt x="75068" y="18011"/>
                    </a:lnTo>
                    <a:lnTo>
                      <a:pt x="75068" y="0"/>
                    </a:lnTo>
                    <a:lnTo>
                      <a:pt x="1891" y="0"/>
                    </a:lnTo>
                    <a:lnTo>
                      <a:pt x="1891" y="20782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5" name="Vrije vorm 14">
                <a:extLst>
                  <a:ext uri="{FF2B5EF4-FFF2-40B4-BE49-F238E27FC236}">
                    <a16:creationId xmlns:a16="http://schemas.microsoft.com/office/drawing/2014/main" id="{61FD96C9-9E9D-A1BB-A0AE-D669B3331940}"/>
                  </a:ext>
                </a:extLst>
              </p:cNvPr>
              <p:cNvSpPr/>
              <p:nvPr/>
            </p:nvSpPr>
            <p:spPr>
              <a:xfrm>
                <a:off x="607605" y="323001"/>
                <a:ext cx="77148" cy="83866"/>
              </a:xfrm>
              <a:custGeom>
                <a:avLst/>
                <a:gdLst>
                  <a:gd name="connsiteX0" fmla="*/ 48596 w 77148"/>
                  <a:gd name="connsiteY0" fmla="*/ 0 h 83866"/>
                  <a:gd name="connsiteX1" fmla="*/ 40370 w 77148"/>
                  <a:gd name="connsiteY1" fmla="*/ 1108 h 83866"/>
                  <a:gd name="connsiteX2" fmla="*/ 33752 w 77148"/>
                  <a:gd name="connsiteY2" fmla="*/ 4064 h 83866"/>
                  <a:gd name="connsiteX3" fmla="*/ 28363 w 77148"/>
                  <a:gd name="connsiteY3" fmla="*/ 8313 h 83866"/>
                  <a:gd name="connsiteX4" fmla="*/ 23920 w 77148"/>
                  <a:gd name="connsiteY4" fmla="*/ 13300 h 83866"/>
                  <a:gd name="connsiteX5" fmla="*/ 23920 w 77148"/>
                  <a:gd name="connsiteY5" fmla="*/ 1570 h 83866"/>
                  <a:gd name="connsiteX6" fmla="*/ 0 w 77148"/>
                  <a:gd name="connsiteY6" fmla="*/ 1570 h 83866"/>
                  <a:gd name="connsiteX7" fmla="*/ 0 w 77148"/>
                  <a:gd name="connsiteY7" fmla="*/ 83866 h 83866"/>
                  <a:gd name="connsiteX8" fmla="*/ 23920 w 77148"/>
                  <a:gd name="connsiteY8" fmla="*/ 83866 h 83866"/>
                  <a:gd name="connsiteX9" fmla="*/ 23920 w 77148"/>
                  <a:gd name="connsiteY9" fmla="*/ 38054 h 83866"/>
                  <a:gd name="connsiteX10" fmla="*/ 27891 w 77148"/>
                  <a:gd name="connsiteY10" fmla="*/ 25585 h 83866"/>
                  <a:gd name="connsiteX11" fmla="*/ 38763 w 77148"/>
                  <a:gd name="connsiteY11" fmla="*/ 21336 h 83866"/>
                  <a:gd name="connsiteX12" fmla="*/ 49447 w 77148"/>
                  <a:gd name="connsiteY12" fmla="*/ 25585 h 83866"/>
                  <a:gd name="connsiteX13" fmla="*/ 53229 w 77148"/>
                  <a:gd name="connsiteY13" fmla="*/ 38054 h 83866"/>
                  <a:gd name="connsiteX14" fmla="*/ 53229 w 77148"/>
                  <a:gd name="connsiteY14" fmla="*/ 83866 h 83866"/>
                  <a:gd name="connsiteX15" fmla="*/ 77148 w 77148"/>
                  <a:gd name="connsiteY15" fmla="*/ 83866 h 83866"/>
                  <a:gd name="connsiteX16" fmla="*/ 77148 w 77148"/>
                  <a:gd name="connsiteY16" fmla="*/ 30572 h 83866"/>
                  <a:gd name="connsiteX17" fmla="*/ 69679 w 77148"/>
                  <a:gd name="connsiteY17" fmla="*/ 8128 h 83866"/>
                  <a:gd name="connsiteX18" fmla="*/ 48501 w 77148"/>
                  <a:gd name="connsiteY18" fmla="*/ 0 h 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7148" h="83866">
                    <a:moveTo>
                      <a:pt x="48596" y="0"/>
                    </a:moveTo>
                    <a:cubicBezTo>
                      <a:pt x="45570" y="0"/>
                      <a:pt x="42829" y="369"/>
                      <a:pt x="40370" y="1108"/>
                    </a:cubicBezTo>
                    <a:cubicBezTo>
                      <a:pt x="38007" y="1847"/>
                      <a:pt x="35738" y="2771"/>
                      <a:pt x="33752" y="4064"/>
                    </a:cubicBezTo>
                    <a:cubicBezTo>
                      <a:pt x="31767" y="5357"/>
                      <a:pt x="29971" y="6743"/>
                      <a:pt x="28363" y="8313"/>
                    </a:cubicBezTo>
                    <a:cubicBezTo>
                      <a:pt x="26756" y="9883"/>
                      <a:pt x="25243" y="11545"/>
                      <a:pt x="23920" y="13300"/>
                    </a:cubicBezTo>
                    <a:lnTo>
                      <a:pt x="23920" y="1570"/>
                    </a:lnTo>
                    <a:lnTo>
                      <a:pt x="0" y="1570"/>
                    </a:lnTo>
                    <a:lnTo>
                      <a:pt x="0" y="83866"/>
                    </a:lnTo>
                    <a:lnTo>
                      <a:pt x="23920" y="83866"/>
                    </a:lnTo>
                    <a:lnTo>
                      <a:pt x="23920" y="38054"/>
                    </a:lnTo>
                    <a:cubicBezTo>
                      <a:pt x="23920" y="32512"/>
                      <a:pt x="25243" y="28356"/>
                      <a:pt x="27891" y="25585"/>
                    </a:cubicBezTo>
                    <a:cubicBezTo>
                      <a:pt x="30538" y="22814"/>
                      <a:pt x="34225" y="21336"/>
                      <a:pt x="38763" y="21336"/>
                    </a:cubicBezTo>
                    <a:cubicBezTo>
                      <a:pt x="43301" y="21336"/>
                      <a:pt x="46989" y="22721"/>
                      <a:pt x="49447" y="25585"/>
                    </a:cubicBezTo>
                    <a:cubicBezTo>
                      <a:pt x="51999" y="28356"/>
                      <a:pt x="53229" y="32512"/>
                      <a:pt x="53229" y="38054"/>
                    </a:cubicBezTo>
                    <a:lnTo>
                      <a:pt x="53229" y="83866"/>
                    </a:lnTo>
                    <a:lnTo>
                      <a:pt x="77148" y="83866"/>
                    </a:lnTo>
                    <a:lnTo>
                      <a:pt x="77148" y="30572"/>
                    </a:lnTo>
                    <a:cubicBezTo>
                      <a:pt x="77148" y="21059"/>
                      <a:pt x="74690" y="13577"/>
                      <a:pt x="69679" y="8128"/>
                    </a:cubicBezTo>
                    <a:cubicBezTo>
                      <a:pt x="64668" y="2679"/>
                      <a:pt x="57672" y="0"/>
                      <a:pt x="48501" y="0"/>
                    </a:cubicBezTo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6" name="Vrije vorm 15">
                <a:extLst>
                  <a:ext uri="{FF2B5EF4-FFF2-40B4-BE49-F238E27FC236}">
                    <a16:creationId xmlns:a16="http://schemas.microsoft.com/office/drawing/2014/main" id="{C4337E9A-1E88-76C2-29BB-7A82490F3443}"/>
                  </a:ext>
                </a:extLst>
              </p:cNvPr>
              <p:cNvSpPr/>
              <p:nvPr/>
            </p:nvSpPr>
            <p:spPr>
              <a:xfrm>
                <a:off x="712928" y="299356"/>
                <a:ext cx="104471" cy="107511"/>
              </a:xfrm>
              <a:custGeom>
                <a:avLst/>
                <a:gdLst>
                  <a:gd name="connsiteX0" fmla="*/ 52283 w 104471"/>
                  <a:gd name="connsiteY0" fmla="*/ 45443 h 107511"/>
                  <a:gd name="connsiteX1" fmla="*/ 26094 w 104471"/>
                  <a:gd name="connsiteY1" fmla="*/ 0 h 107511"/>
                  <a:gd name="connsiteX2" fmla="*/ 0 w 104471"/>
                  <a:gd name="connsiteY2" fmla="*/ 0 h 107511"/>
                  <a:gd name="connsiteX3" fmla="*/ 0 w 104471"/>
                  <a:gd name="connsiteY3" fmla="*/ 107511 h 107511"/>
                  <a:gd name="connsiteX4" fmla="*/ 23920 w 104471"/>
                  <a:gd name="connsiteY4" fmla="*/ 107511 h 107511"/>
                  <a:gd name="connsiteX5" fmla="*/ 23920 w 104471"/>
                  <a:gd name="connsiteY5" fmla="*/ 41748 h 107511"/>
                  <a:gd name="connsiteX6" fmla="*/ 51810 w 104471"/>
                  <a:gd name="connsiteY6" fmla="*/ 83220 h 107511"/>
                  <a:gd name="connsiteX7" fmla="*/ 52378 w 104471"/>
                  <a:gd name="connsiteY7" fmla="*/ 83220 h 107511"/>
                  <a:gd name="connsiteX8" fmla="*/ 80646 w 104471"/>
                  <a:gd name="connsiteY8" fmla="*/ 41287 h 107511"/>
                  <a:gd name="connsiteX9" fmla="*/ 80646 w 104471"/>
                  <a:gd name="connsiteY9" fmla="*/ 107511 h 107511"/>
                  <a:gd name="connsiteX10" fmla="*/ 104472 w 104471"/>
                  <a:gd name="connsiteY10" fmla="*/ 107511 h 107511"/>
                  <a:gd name="connsiteX11" fmla="*/ 104472 w 104471"/>
                  <a:gd name="connsiteY11" fmla="*/ 0 h 107511"/>
                  <a:gd name="connsiteX12" fmla="*/ 78377 w 104471"/>
                  <a:gd name="connsiteY12" fmla="*/ 0 h 107511"/>
                  <a:gd name="connsiteX13" fmla="*/ 52283 w 104471"/>
                  <a:gd name="connsiteY13" fmla="*/ 45443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471" h="107511">
                    <a:moveTo>
                      <a:pt x="52283" y="45443"/>
                    </a:moveTo>
                    <a:lnTo>
                      <a:pt x="26094" y="0"/>
                    </a:lnTo>
                    <a:lnTo>
                      <a:pt x="0" y="0"/>
                    </a:lnTo>
                    <a:lnTo>
                      <a:pt x="0" y="107511"/>
                    </a:lnTo>
                    <a:lnTo>
                      <a:pt x="23920" y="107511"/>
                    </a:lnTo>
                    <a:lnTo>
                      <a:pt x="23920" y="41748"/>
                    </a:lnTo>
                    <a:lnTo>
                      <a:pt x="51810" y="83220"/>
                    </a:lnTo>
                    <a:lnTo>
                      <a:pt x="52378" y="83220"/>
                    </a:lnTo>
                    <a:lnTo>
                      <a:pt x="80646" y="41287"/>
                    </a:lnTo>
                    <a:lnTo>
                      <a:pt x="80646" y="107511"/>
                    </a:lnTo>
                    <a:lnTo>
                      <a:pt x="104472" y="107511"/>
                    </a:lnTo>
                    <a:lnTo>
                      <a:pt x="104472" y="0"/>
                    </a:lnTo>
                    <a:lnTo>
                      <a:pt x="78377" y="0"/>
                    </a:lnTo>
                    <a:lnTo>
                      <a:pt x="52283" y="45443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17" name="Vrije vorm 16">
                <a:extLst>
                  <a:ext uri="{FF2B5EF4-FFF2-40B4-BE49-F238E27FC236}">
                    <a16:creationId xmlns:a16="http://schemas.microsoft.com/office/drawing/2014/main" id="{A15BEBAB-9FAC-7D5F-CC57-D484BF94E0B2}"/>
                  </a:ext>
                </a:extLst>
              </p:cNvPr>
              <p:cNvSpPr/>
              <p:nvPr/>
            </p:nvSpPr>
            <p:spPr>
              <a:xfrm>
                <a:off x="832999" y="324571"/>
                <a:ext cx="127824" cy="82295"/>
              </a:xfrm>
              <a:custGeom>
                <a:avLst/>
                <a:gdLst>
                  <a:gd name="connsiteX0" fmla="*/ 104093 w 127824"/>
                  <a:gd name="connsiteY0" fmla="*/ 0 h 82295"/>
                  <a:gd name="connsiteX1" fmla="*/ 90290 w 127824"/>
                  <a:gd name="connsiteY1" fmla="*/ 50061 h 82295"/>
                  <a:gd name="connsiteX2" fmla="*/ 74312 w 127824"/>
                  <a:gd name="connsiteY2" fmla="*/ 0 h 82295"/>
                  <a:gd name="connsiteX3" fmla="*/ 53512 w 127824"/>
                  <a:gd name="connsiteY3" fmla="*/ 0 h 82295"/>
                  <a:gd name="connsiteX4" fmla="*/ 37723 w 127824"/>
                  <a:gd name="connsiteY4" fmla="*/ 49876 h 82295"/>
                  <a:gd name="connsiteX5" fmla="*/ 24203 w 127824"/>
                  <a:gd name="connsiteY5" fmla="*/ 0 h 82295"/>
                  <a:gd name="connsiteX6" fmla="*/ 0 w 127824"/>
                  <a:gd name="connsiteY6" fmla="*/ 0 h 82295"/>
                  <a:gd name="connsiteX7" fmla="*/ 25811 w 127824"/>
                  <a:gd name="connsiteY7" fmla="*/ 82296 h 82295"/>
                  <a:gd name="connsiteX8" fmla="*/ 47556 w 127824"/>
                  <a:gd name="connsiteY8" fmla="*/ 82296 h 82295"/>
                  <a:gd name="connsiteX9" fmla="*/ 63818 w 127824"/>
                  <a:gd name="connsiteY9" fmla="*/ 32420 h 82295"/>
                  <a:gd name="connsiteX10" fmla="*/ 79795 w 127824"/>
                  <a:gd name="connsiteY10" fmla="*/ 82296 h 82295"/>
                  <a:gd name="connsiteX11" fmla="*/ 101730 w 127824"/>
                  <a:gd name="connsiteY11" fmla="*/ 82296 h 82295"/>
                  <a:gd name="connsiteX12" fmla="*/ 127824 w 127824"/>
                  <a:gd name="connsiteY12" fmla="*/ 0 h 82295"/>
                  <a:gd name="connsiteX13" fmla="*/ 104093 w 127824"/>
                  <a:gd name="connsiteY13" fmla="*/ 0 h 8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824" h="82295">
                    <a:moveTo>
                      <a:pt x="104093" y="0"/>
                    </a:moveTo>
                    <a:lnTo>
                      <a:pt x="90290" y="50061"/>
                    </a:lnTo>
                    <a:lnTo>
                      <a:pt x="74312" y="0"/>
                    </a:lnTo>
                    <a:lnTo>
                      <a:pt x="53512" y="0"/>
                    </a:lnTo>
                    <a:lnTo>
                      <a:pt x="37723" y="49876"/>
                    </a:lnTo>
                    <a:lnTo>
                      <a:pt x="24203" y="0"/>
                    </a:lnTo>
                    <a:lnTo>
                      <a:pt x="0" y="0"/>
                    </a:lnTo>
                    <a:lnTo>
                      <a:pt x="25811" y="82296"/>
                    </a:lnTo>
                    <a:lnTo>
                      <a:pt x="47556" y="82296"/>
                    </a:lnTo>
                    <a:lnTo>
                      <a:pt x="63818" y="32420"/>
                    </a:lnTo>
                    <a:lnTo>
                      <a:pt x="79795" y="82296"/>
                    </a:lnTo>
                    <a:lnTo>
                      <a:pt x="101730" y="82296"/>
                    </a:lnTo>
                    <a:lnTo>
                      <a:pt x="127824" y="0"/>
                    </a:lnTo>
                    <a:lnTo>
                      <a:pt x="104093" y="0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8" name="Vrije vorm 17">
                <a:extLst>
                  <a:ext uri="{FF2B5EF4-FFF2-40B4-BE49-F238E27FC236}">
                    <a16:creationId xmlns:a16="http://schemas.microsoft.com/office/drawing/2014/main" id="{2EEC5CC7-91F8-174D-0FC9-86D626BEC005}"/>
                  </a:ext>
                </a:extLst>
              </p:cNvPr>
              <p:cNvSpPr/>
              <p:nvPr/>
            </p:nvSpPr>
            <p:spPr>
              <a:xfrm>
                <a:off x="499163" y="323001"/>
                <a:ext cx="91235" cy="85621"/>
              </a:xfrm>
              <a:custGeom>
                <a:avLst/>
                <a:gdLst>
                  <a:gd name="connsiteX0" fmla="*/ 78188 w 91235"/>
                  <a:gd name="connsiteY0" fmla="*/ 12377 h 85621"/>
                  <a:gd name="connsiteX1" fmla="*/ 63818 w 91235"/>
                  <a:gd name="connsiteY1" fmla="*/ 3325 h 85621"/>
                  <a:gd name="connsiteX2" fmla="*/ 45760 w 91235"/>
                  <a:gd name="connsiteY2" fmla="*/ 0 h 85621"/>
                  <a:gd name="connsiteX3" fmla="*/ 27512 w 91235"/>
                  <a:gd name="connsiteY3" fmla="*/ 3417 h 85621"/>
                  <a:gd name="connsiteX4" fmla="*/ 13047 w 91235"/>
                  <a:gd name="connsiteY4" fmla="*/ 12654 h 85621"/>
                  <a:gd name="connsiteX5" fmla="*/ 3498 w 91235"/>
                  <a:gd name="connsiteY5" fmla="*/ 26231 h 85621"/>
                  <a:gd name="connsiteX6" fmla="*/ 0 w 91235"/>
                  <a:gd name="connsiteY6" fmla="*/ 42857 h 85621"/>
                  <a:gd name="connsiteX7" fmla="*/ 0 w 91235"/>
                  <a:gd name="connsiteY7" fmla="*/ 43134 h 85621"/>
                  <a:gd name="connsiteX8" fmla="*/ 3498 w 91235"/>
                  <a:gd name="connsiteY8" fmla="*/ 59759 h 85621"/>
                  <a:gd name="connsiteX9" fmla="*/ 13047 w 91235"/>
                  <a:gd name="connsiteY9" fmla="*/ 73244 h 85621"/>
                  <a:gd name="connsiteX10" fmla="*/ 27418 w 91235"/>
                  <a:gd name="connsiteY10" fmla="*/ 82296 h 85621"/>
                  <a:gd name="connsiteX11" fmla="*/ 45476 w 91235"/>
                  <a:gd name="connsiteY11" fmla="*/ 85621 h 85621"/>
                  <a:gd name="connsiteX12" fmla="*/ 63723 w 91235"/>
                  <a:gd name="connsiteY12" fmla="*/ 82296 h 85621"/>
                  <a:gd name="connsiteX13" fmla="*/ 78188 w 91235"/>
                  <a:gd name="connsiteY13" fmla="*/ 73060 h 85621"/>
                  <a:gd name="connsiteX14" fmla="*/ 87737 w 91235"/>
                  <a:gd name="connsiteY14" fmla="*/ 59482 h 85621"/>
                  <a:gd name="connsiteX15" fmla="*/ 91235 w 91235"/>
                  <a:gd name="connsiteY15" fmla="*/ 42857 h 85621"/>
                  <a:gd name="connsiteX16" fmla="*/ 91235 w 91235"/>
                  <a:gd name="connsiteY16" fmla="*/ 42580 h 85621"/>
                  <a:gd name="connsiteX17" fmla="*/ 87737 w 91235"/>
                  <a:gd name="connsiteY17" fmla="*/ 25954 h 85621"/>
                  <a:gd name="connsiteX18" fmla="*/ 78188 w 91235"/>
                  <a:gd name="connsiteY18" fmla="*/ 12469 h 85621"/>
                  <a:gd name="connsiteX19" fmla="*/ 67599 w 91235"/>
                  <a:gd name="connsiteY19" fmla="*/ 43226 h 85621"/>
                  <a:gd name="connsiteX20" fmla="*/ 66087 w 91235"/>
                  <a:gd name="connsiteY20" fmla="*/ 51908 h 85621"/>
                  <a:gd name="connsiteX21" fmla="*/ 61738 w 91235"/>
                  <a:gd name="connsiteY21" fmla="*/ 59020 h 85621"/>
                  <a:gd name="connsiteX22" fmla="*/ 54930 w 91235"/>
                  <a:gd name="connsiteY22" fmla="*/ 63823 h 85621"/>
                  <a:gd name="connsiteX23" fmla="*/ 45760 w 91235"/>
                  <a:gd name="connsiteY23" fmla="*/ 65578 h 85621"/>
                  <a:gd name="connsiteX24" fmla="*/ 36683 w 91235"/>
                  <a:gd name="connsiteY24" fmla="*/ 63731 h 85621"/>
                  <a:gd name="connsiteX25" fmla="*/ 29687 w 91235"/>
                  <a:gd name="connsiteY25" fmla="*/ 58743 h 85621"/>
                  <a:gd name="connsiteX26" fmla="*/ 25149 w 91235"/>
                  <a:gd name="connsiteY26" fmla="*/ 51539 h 85621"/>
                  <a:gd name="connsiteX27" fmla="*/ 23542 w 91235"/>
                  <a:gd name="connsiteY27" fmla="*/ 42857 h 85621"/>
                  <a:gd name="connsiteX28" fmla="*/ 23542 w 91235"/>
                  <a:gd name="connsiteY28" fmla="*/ 42580 h 85621"/>
                  <a:gd name="connsiteX29" fmla="*/ 25054 w 91235"/>
                  <a:gd name="connsiteY29" fmla="*/ 33897 h 85621"/>
                  <a:gd name="connsiteX30" fmla="*/ 29403 w 91235"/>
                  <a:gd name="connsiteY30" fmla="*/ 26785 h 85621"/>
                  <a:gd name="connsiteX31" fmla="*/ 36211 w 91235"/>
                  <a:gd name="connsiteY31" fmla="*/ 21983 h 85621"/>
                  <a:gd name="connsiteX32" fmla="*/ 45381 w 91235"/>
                  <a:gd name="connsiteY32" fmla="*/ 20228 h 85621"/>
                  <a:gd name="connsiteX33" fmla="*/ 54363 w 91235"/>
                  <a:gd name="connsiteY33" fmla="*/ 22075 h 85621"/>
                  <a:gd name="connsiteX34" fmla="*/ 61454 w 91235"/>
                  <a:gd name="connsiteY34" fmla="*/ 27063 h 85621"/>
                  <a:gd name="connsiteX35" fmla="*/ 65992 w 91235"/>
                  <a:gd name="connsiteY35" fmla="*/ 34267 h 85621"/>
                  <a:gd name="connsiteX36" fmla="*/ 67599 w 91235"/>
                  <a:gd name="connsiteY36" fmla="*/ 42949 h 85621"/>
                  <a:gd name="connsiteX37" fmla="*/ 67599 w 91235"/>
                  <a:gd name="connsiteY37" fmla="*/ 43226 h 85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235" h="85621">
                    <a:moveTo>
                      <a:pt x="78188" y="12377"/>
                    </a:moveTo>
                    <a:cubicBezTo>
                      <a:pt x="74123" y="8497"/>
                      <a:pt x="69396" y="5542"/>
                      <a:pt x="63818" y="3325"/>
                    </a:cubicBezTo>
                    <a:cubicBezTo>
                      <a:pt x="58239" y="1108"/>
                      <a:pt x="52283" y="0"/>
                      <a:pt x="45760" y="0"/>
                    </a:cubicBezTo>
                    <a:cubicBezTo>
                      <a:pt x="39236" y="0"/>
                      <a:pt x="33091" y="1108"/>
                      <a:pt x="27512" y="3417"/>
                    </a:cubicBezTo>
                    <a:cubicBezTo>
                      <a:pt x="21934" y="5634"/>
                      <a:pt x="17113" y="8775"/>
                      <a:pt x="13047" y="12654"/>
                    </a:cubicBezTo>
                    <a:cubicBezTo>
                      <a:pt x="8982" y="16533"/>
                      <a:pt x="5767" y="21059"/>
                      <a:pt x="3498" y="26231"/>
                    </a:cubicBezTo>
                    <a:cubicBezTo>
                      <a:pt x="1229" y="31404"/>
                      <a:pt x="0" y="36945"/>
                      <a:pt x="0" y="42857"/>
                    </a:cubicBezTo>
                    <a:lnTo>
                      <a:pt x="0" y="43134"/>
                    </a:lnTo>
                    <a:cubicBezTo>
                      <a:pt x="0" y="49045"/>
                      <a:pt x="1135" y="54587"/>
                      <a:pt x="3498" y="59759"/>
                    </a:cubicBezTo>
                    <a:cubicBezTo>
                      <a:pt x="5767" y="64932"/>
                      <a:pt x="8982" y="69457"/>
                      <a:pt x="13047" y="73244"/>
                    </a:cubicBezTo>
                    <a:cubicBezTo>
                      <a:pt x="17113" y="77124"/>
                      <a:pt x="21840" y="80079"/>
                      <a:pt x="27418" y="82296"/>
                    </a:cubicBezTo>
                    <a:cubicBezTo>
                      <a:pt x="32996" y="84513"/>
                      <a:pt x="38952" y="85621"/>
                      <a:pt x="45476" y="85621"/>
                    </a:cubicBezTo>
                    <a:cubicBezTo>
                      <a:pt x="51999" y="85621"/>
                      <a:pt x="58145" y="84513"/>
                      <a:pt x="63723" y="82296"/>
                    </a:cubicBezTo>
                    <a:cubicBezTo>
                      <a:pt x="69301" y="80079"/>
                      <a:pt x="74123" y="76939"/>
                      <a:pt x="78188" y="73060"/>
                    </a:cubicBezTo>
                    <a:cubicBezTo>
                      <a:pt x="82254" y="69180"/>
                      <a:pt x="85468" y="64655"/>
                      <a:pt x="87737" y="59482"/>
                    </a:cubicBezTo>
                    <a:cubicBezTo>
                      <a:pt x="90006" y="54310"/>
                      <a:pt x="91235" y="48768"/>
                      <a:pt x="91235" y="42857"/>
                    </a:cubicBezTo>
                    <a:lnTo>
                      <a:pt x="91235" y="42580"/>
                    </a:lnTo>
                    <a:cubicBezTo>
                      <a:pt x="91235" y="36668"/>
                      <a:pt x="90101" y="31127"/>
                      <a:pt x="87737" y="25954"/>
                    </a:cubicBezTo>
                    <a:cubicBezTo>
                      <a:pt x="85468" y="20782"/>
                      <a:pt x="82254" y="16256"/>
                      <a:pt x="78188" y="12469"/>
                    </a:cubicBezTo>
                    <a:moveTo>
                      <a:pt x="67599" y="43226"/>
                    </a:moveTo>
                    <a:cubicBezTo>
                      <a:pt x="67599" y="46274"/>
                      <a:pt x="67127" y="49230"/>
                      <a:pt x="66087" y="51908"/>
                    </a:cubicBezTo>
                    <a:cubicBezTo>
                      <a:pt x="65141" y="54587"/>
                      <a:pt x="63628" y="56988"/>
                      <a:pt x="61738" y="59020"/>
                    </a:cubicBezTo>
                    <a:cubicBezTo>
                      <a:pt x="59847" y="61052"/>
                      <a:pt x="57578" y="62715"/>
                      <a:pt x="54930" y="63823"/>
                    </a:cubicBezTo>
                    <a:cubicBezTo>
                      <a:pt x="52283" y="65024"/>
                      <a:pt x="49163" y="65578"/>
                      <a:pt x="45760" y="65578"/>
                    </a:cubicBezTo>
                    <a:cubicBezTo>
                      <a:pt x="42356" y="65578"/>
                      <a:pt x="39425" y="64932"/>
                      <a:pt x="36683" y="63731"/>
                    </a:cubicBezTo>
                    <a:cubicBezTo>
                      <a:pt x="34036" y="62530"/>
                      <a:pt x="31672" y="60868"/>
                      <a:pt x="29687" y="58743"/>
                    </a:cubicBezTo>
                    <a:cubicBezTo>
                      <a:pt x="27702" y="56619"/>
                      <a:pt x="26189" y="54217"/>
                      <a:pt x="25149" y="51539"/>
                    </a:cubicBezTo>
                    <a:cubicBezTo>
                      <a:pt x="24109" y="48860"/>
                      <a:pt x="23542" y="45905"/>
                      <a:pt x="23542" y="42857"/>
                    </a:cubicBezTo>
                    <a:lnTo>
                      <a:pt x="23542" y="42580"/>
                    </a:lnTo>
                    <a:cubicBezTo>
                      <a:pt x="23542" y="39532"/>
                      <a:pt x="24014" y="36576"/>
                      <a:pt x="25054" y="33897"/>
                    </a:cubicBezTo>
                    <a:cubicBezTo>
                      <a:pt x="26000" y="31219"/>
                      <a:pt x="27512" y="28817"/>
                      <a:pt x="29403" y="26785"/>
                    </a:cubicBezTo>
                    <a:cubicBezTo>
                      <a:pt x="31294" y="24753"/>
                      <a:pt x="33563" y="23091"/>
                      <a:pt x="36211" y="21983"/>
                    </a:cubicBezTo>
                    <a:cubicBezTo>
                      <a:pt x="38858" y="20782"/>
                      <a:pt x="41978" y="20228"/>
                      <a:pt x="45381" y="20228"/>
                    </a:cubicBezTo>
                    <a:cubicBezTo>
                      <a:pt x="48596" y="20228"/>
                      <a:pt x="51621" y="20874"/>
                      <a:pt x="54363" y="22075"/>
                    </a:cubicBezTo>
                    <a:cubicBezTo>
                      <a:pt x="57105" y="23276"/>
                      <a:pt x="59468" y="24938"/>
                      <a:pt x="61454" y="27063"/>
                    </a:cubicBezTo>
                    <a:cubicBezTo>
                      <a:pt x="63439" y="29187"/>
                      <a:pt x="64952" y="31588"/>
                      <a:pt x="65992" y="34267"/>
                    </a:cubicBezTo>
                    <a:cubicBezTo>
                      <a:pt x="67032" y="36945"/>
                      <a:pt x="67599" y="39901"/>
                      <a:pt x="67599" y="42949"/>
                    </a:cubicBezTo>
                    <a:lnTo>
                      <a:pt x="67599" y="43226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10" name="Graphic 28">
              <a:extLst>
                <a:ext uri="{FF2B5EF4-FFF2-40B4-BE49-F238E27FC236}">
                  <a16:creationId xmlns:a16="http://schemas.microsoft.com/office/drawing/2014/main" id="{9431AEAB-9410-5A46-939A-9644898EF406}"/>
                </a:ext>
              </a:extLst>
            </p:cNvPr>
            <p:cNvGrpSpPr/>
            <p:nvPr userDrawn="1"/>
          </p:nvGrpSpPr>
          <p:grpSpPr>
            <a:xfrm>
              <a:off x="8024882" y="4762165"/>
              <a:ext cx="208338" cy="180000"/>
              <a:chOff x="109924" y="244676"/>
              <a:chExt cx="233052" cy="201352"/>
            </a:xfrm>
            <a:solidFill>
              <a:srgbClr val="00AAEA"/>
            </a:solidFill>
          </p:grpSpPr>
          <p:sp>
            <p:nvSpPr>
              <p:cNvPr id="11" name="Vrije vorm 10">
                <a:extLst>
                  <a:ext uri="{FF2B5EF4-FFF2-40B4-BE49-F238E27FC236}">
                    <a16:creationId xmlns:a16="http://schemas.microsoft.com/office/drawing/2014/main" id="{98C11C23-5167-8E6D-ED3C-132C1A25ED4B}"/>
                  </a:ext>
                </a:extLst>
              </p:cNvPr>
              <p:cNvSpPr/>
              <p:nvPr/>
            </p:nvSpPr>
            <p:spPr>
              <a:xfrm>
                <a:off x="238126" y="244676"/>
                <a:ext cx="104849" cy="201352"/>
              </a:xfrm>
              <a:custGeom>
                <a:avLst/>
                <a:gdLst>
                  <a:gd name="connsiteX0" fmla="*/ 39236 w 104849"/>
                  <a:gd name="connsiteY0" fmla="*/ 117302 h 201352"/>
                  <a:gd name="connsiteX1" fmla="*/ 14843 w 104849"/>
                  <a:gd name="connsiteY1" fmla="*/ 172443 h 201352"/>
                  <a:gd name="connsiteX2" fmla="*/ 49636 w 104849"/>
                  <a:gd name="connsiteY2" fmla="*/ 201353 h 201352"/>
                  <a:gd name="connsiteX3" fmla="*/ 104850 w 104849"/>
                  <a:gd name="connsiteY3" fmla="*/ 104556 h 201352"/>
                  <a:gd name="connsiteX4" fmla="*/ 34320 w 104849"/>
                  <a:gd name="connsiteY4" fmla="*/ 0 h 201352"/>
                  <a:gd name="connsiteX5" fmla="*/ 0 w 104849"/>
                  <a:gd name="connsiteY5" fmla="*/ 51539 h 201352"/>
                  <a:gd name="connsiteX6" fmla="*/ 39236 w 104849"/>
                  <a:gd name="connsiteY6" fmla="*/ 117394 h 201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849" h="201352">
                    <a:moveTo>
                      <a:pt x="39236" y="117302"/>
                    </a:moveTo>
                    <a:cubicBezTo>
                      <a:pt x="39236" y="139007"/>
                      <a:pt x="29876" y="158588"/>
                      <a:pt x="14843" y="172443"/>
                    </a:cubicBezTo>
                    <a:lnTo>
                      <a:pt x="49636" y="201353"/>
                    </a:lnTo>
                    <a:cubicBezTo>
                      <a:pt x="82821" y="181310"/>
                      <a:pt x="104850" y="145473"/>
                      <a:pt x="104850" y="104556"/>
                    </a:cubicBezTo>
                    <a:cubicBezTo>
                      <a:pt x="104850" y="57635"/>
                      <a:pt x="75825" y="17364"/>
                      <a:pt x="34320" y="0"/>
                    </a:cubicBezTo>
                    <a:lnTo>
                      <a:pt x="0" y="51539"/>
                    </a:lnTo>
                    <a:cubicBezTo>
                      <a:pt x="23447" y="64562"/>
                      <a:pt x="39236" y="89131"/>
                      <a:pt x="39236" y="117394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2" name="Vrije vorm 11">
                <a:extLst>
                  <a:ext uri="{FF2B5EF4-FFF2-40B4-BE49-F238E27FC236}">
                    <a16:creationId xmlns:a16="http://schemas.microsoft.com/office/drawing/2014/main" id="{E4D05E15-059D-DE81-ECDF-4B7DD2BD41C5}"/>
                  </a:ext>
                </a:extLst>
              </p:cNvPr>
              <p:cNvSpPr/>
              <p:nvPr/>
            </p:nvSpPr>
            <p:spPr>
              <a:xfrm>
                <a:off x="109924" y="305636"/>
                <a:ext cx="81591" cy="127000"/>
              </a:xfrm>
              <a:custGeom>
                <a:avLst/>
                <a:gdLst>
                  <a:gd name="connsiteX0" fmla="*/ 8887 w 81591"/>
                  <a:gd name="connsiteY0" fmla="*/ 0 h 127000"/>
                  <a:gd name="connsiteX1" fmla="*/ 0 w 81591"/>
                  <a:gd name="connsiteY1" fmla="*/ 43596 h 127000"/>
                  <a:gd name="connsiteX2" fmla="*/ 37251 w 81591"/>
                  <a:gd name="connsiteY2" fmla="*/ 127000 h 127000"/>
                  <a:gd name="connsiteX3" fmla="*/ 81592 w 81591"/>
                  <a:gd name="connsiteY3" fmla="*/ 60498 h 127000"/>
                  <a:gd name="connsiteX4" fmla="*/ 8887 w 81591"/>
                  <a:gd name="connsiteY4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591" h="127000">
                    <a:moveTo>
                      <a:pt x="8887" y="0"/>
                    </a:moveTo>
                    <a:cubicBezTo>
                      <a:pt x="3120" y="13485"/>
                      <a:pt x="0" y="28171"/>
                      <a:pt x="0" y="43596"/>
                    </a:cubicBezTo>
                    <a:cubicBezTo>
                      <a:pt x="0" y="76569"/>
                      <a:pt x="14371" y="106218"/>
                      <a:pt x="37251" y="127000"/>
                    </a:cubicBezTo>
                    <a:lnTo>
                      <a:pt x="81592" y="60498"/>
                    </a:lnTo>
                    <a:lnTo>
                      <a:pt x="8887" y="0"/>
                    </a:lnTo>
                    <a:close/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" name="Vrije vorm 12">
                <a:extLst>
                  <a:ext uri="{FF2B5EF4-FFF2-40B4-BE49-F238E27FC236}">
                    <a16:creationId xmlns:a16="http://schemas.microsoft.com/office/drawing/2014/main" id="{F8435069-45E8-EAF9-9DD0-321893E5C1C6}"/>
                  </a:ext>
                </a:extLst>
              </p:cNvPr>
              <p:cNvSpPr/>
              <p:nvPr/>
            </p:nvSpPr>
            <p:spPr>
              <a:xfrm>
                <a:off x="191610" y="328543"/>
                <a:ext cx="45854" cy="66501"/>
              </a:xfrm>
              <a:custGeom>
                <a:avLst/>
                <a:gdLst>
                  <a:gd name="connsiteX0" fmla="*/ 24960 w 45854"/>
                  <a:gd name="connsiteY0" fmla="*/ 0 h 66501"/>
                  <a:gd name="connsiteX1" fmla="*/ 0 w 45854"/>
                  <a:gd name="connsiteY1" fmla="*/ 37500 h 66501"/>
                  <a:gd name="connsiteX2" fmla="*/ 34887 w 45854"/>
                  <a:gd name="connsiteY2" fmla="*/ 66502 h 66501"/>
                  <a:gd name="connsiteX3" fmla="*/ 45854 w 45854"/>
                  <a:gd name="connsiteY3" fmla="*/ 37500 h 66501"/>
                  <a:gd name="connsiteX4" fmla="*/ 25054 w 45854"/>
                  <a:gd name="connsiteY4" fmla="*/ 0 h 66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54" h="66501">
                    <a:moveTo>
                      <a:pt x="24960" y="0"/>
                    </a:moveTo>
                    <a:lnTo>
                      <a:pt x="0" y="37500"/>
                    </a:lnTo>
                    <a:lnTo>
                      <a:pt x="34887" y="66502"/>
                    </a:lnTo>
                    <a:cubicBezTo>
                      <a:pt x="41694" y="58651"/>
                      <a:pt x="45854" y="48583"/>
                      <a:pt x="45854" y="37500"/>
                    </a:cubicBezTo>
                    <a:cubicBezTo>
                      <a:pt x="45854" y="21798"/>
                      <a:pt x="37534" y="7943"/>
                      <a:pt x="25054" y="0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19" name="Tijdelijke aanduiding voor voettekst 21">
            <a:extLst>
              <a:ext uri="{FF2B5EF4-FFF2-40B4-BE49-F238E27FC236}">
                <a16:creationId xmlns:a16="http://schemas.microsoft.com/office/drawing/2014/main" id="{E1B7650D-DC70-64F5-2BAC-DD3067CF4C3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450" y="4895999"/>
            <a:ext cx="431264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 b="0" i="0">
                <a:solidFill>
                  <a:schemeClr val="tx1"/>
                </a:solidFill>
                <a:latin typeface="Montserrat Light" pitchFamily="2" charset="77"/>
              </a:defRPr>
            </a:lvl1pPr>
          </a:lstStyle>
          <a:p>
            <a:r>
              <a:rPr lang="nl-NL" dirty="0"/>
              <a:t>Titel presentatie _ naam spreker  xx.xx.2023 (Vul in via 'Invoegen -&gt; Koptekst en voettekst -&gt; Voettekst)</a:t>
            </a:r>
          </a:p>
        </p:txBody>
      </p:sp>
    </p:spTree>
    <p:extLst>
      <p:ext uri="{BB962C8B-B14F-4D97-AF65-F5344CB8AC3E}">
        <p14:creationId xmlns:p14="http://schemas.microsoft.com/office/powerpoint/2010/main" val="22642686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ind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ijdelijke aanduiding voor tekst 32">
            <a:extLst>
              <a:ext uri="{FF2B5EF4-FFF2-40B4-BE49-F238E27FC236}">
                <a16:creationId xmlns:a16="http://schemas.microsoft.com/office/drawing/2014/main" id="{D87F4490-7CA6-5758-03FF-67CEB119D2A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127594" y="3914973"/>
            <a:ext cx="4743450" cy="277812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/>
            </a:lvl1pPr>
          </a:lstStyle>
          <a:p>
            <a:pPr lvl="0"/>
            <a:r>
              <a:rPr lang="nl-NL" dirty="0"/>
              <a:t>www.zonmw.nl</a:t>
            </a:r>
          </a:p>
        </p:txBody>
      </p:sp>
      <p:sp>
        <p:nvSpPr>
          <p:cNvPr id="29" name="Tekstvak 28">
            <a:extLst>
              <a:ext uri="{FF2B5EF4-FFF2-40B4-BE49-F238E27FC236}">
                <a16:creationId xmlns:a16="http://schemas.microsoft.com/office/drawing/2014/main" id="{6BED4BE3-B20D-0254-17F6-775109CFCF15}"/>
              </a:ext>
            </a:extLst>
          </p:cNvPr>
          <p:cNvSpPr txBox="1"/>
          <p:nvPr userDrawn="1"/>
        </p:nvSpPr>
        <p:spPr>
          <a:xfrm>
            <a:off x="6114103" y="4305600"/>
            <a:ext cx="2669104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 algn="r"/>
            <a:r>
              <a:rPr lang="nl-NL" sz="900" b="0" i="0" dirty="0">
                <a:latin typeface="Montserrat Light" pitchFamily="2" charset="77"/>
              </a:rPr>
              <a:t>MET KENNIS WERKEN AAN </a:t>
            </a:r>
          </a:p>
          <a:p>
            <a:pPr lvl="0" algn="r"/>
            <a:r>
              <a:rPr lang="nl-NL" sz="900" b="0" i="0" dirty="0">
                <a:latin typeface="Montserrat Light" pitchFamily="2" charset="77"/>
              </a:rPr>
              <a:t>EEN GOEDE GEZONDHEID VOOR IEDEREEN</a:t>
            </a:r>
          </a:p>
        </p:txBody>
      </p:sp>
      <p:cxnSp>
        <p:nvCxnSpPr>
          <p:cNvPr id="2" name="Rechte verbindingslijn 1">
            <a:extLst>
              <a:ext uri="{FF2B5EF4-FFF2-40B4-BE49-F238E27FC236}">
                <a16:creationId xmlns:a16="http://schemas.microsoft.com/office/drawing/2014/main" id="{A94AE594-C904-A0A6-819D-C891A62F3E1B}"/>
              </a:ext>
            </a:extLst>
          </p:cNvPr>
          <p:cNvCxnSpPr>
            <a:cxnSpLocks/>
          </p:cNvCxnSpPr>
          <p:nvPr userDrawn="1"/>
        </p:nvCxnSpPr>
        <p:spPr>
          <a:xfrm>
            <a:off x="2084400" y="2497060"/>
            <a:ext cx="9684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jdelijke aanduiding voor tekst 23">
            <a:extLst>
              <a:ext uri="{FF2B5EF4-FFF2-40B4-BE49-F238E27FC236}">
                <a16:creationId xmlns:a16="http://schemas.microsoft.com/office/drawing/2014/main" id="{5FE8BEA6-ACFE-A0BB-B7F9-A452243722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084400" y="2656797"/>
            <a:ext cx="3780000" cy="9324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ct val="100000"/>
              </a:lnSpc>
              <a:spcBef>
                <a:spcPts val="0"/>
              </a:spcBef>
              <a:buSzPct val="80000"/>
              <a:buNone/>
              <a:tabLst/>
              <a:defRPr sz="1600" b="0" i="0">
                <a:latin typeface="Montserrat" pitchFamily="2" charset="77"/>
              </a:defRPr>
            </a:lvl1pPr>
            <a:lvl2pPr marL="355600" indent="0">
              <a:buSzPct val="80000"/>
              <a:buNone/>
              <a:tabLst/>
              <a:defRPr sz="1600" b="0" i="0">
                <a:latin typeface="Montserrat" pitchFamily="2" charset="77"/>
              </a:defRPr>
            </a:lvl2pPr>
            <a:lvl3pPr marL="712788" indent="0">
              <a:buSzPct val="80000"/>
              <a:buNone/>
              <a:tabLst/>
              <a:defRPr sz="1600" b="0" i="0">
                <a:latin typeface="Montserrat" pitchFamily="2" charset="77"/>
              </a:defRPr>
            </a:lvl3pPr>
            <a:lvl4pPr marL="1068387" indent="0">
              <a:buSzPct val="80000"/>
              <a:buNone/>
              <a:tabLst/>
              <a:defRPr sz="1600" b="0" i="0">
                <a:latin typeface="Montserrat" pitchFamily="2" charset="77"/>
              </a:defRPr>
            </a:lvl4pPr>
            <a:lvl5pPr marL="1425575" indent="0">
              <a:buSzPct val="80000"/>
              <a:buNone/>
              <a:tabLst/>
              <a:defRPr sz="1600" b="0" i="0">
                <a:latin typeface="Montserrat" pitchFamily="2" charset="77"/>
              </a:defRPr>
            </a:lvl5pPr>
          </a:lstStyle>
          <a:p>
            <a:pPr lvl="0"/>
            <a:r>
              <a:rPr lang="nl-NL" dirty="0" err="1"/>
              <a:t>Occatest</a:t>
            </a:r>
            <a:r>
              <a:rPr lang="nl-NL" dirty="0"/>
              <a:t>, </a:t>
            </a:r>
            <a:r>
              <a:rPr lang="nl-NL" dirty="0" err="1"/>
              <a:t>consed</a:t>
            </a:r>
            <a:r>
              <a:rPr lang="nl-NL" dirty="0"/>
              <a:t> </a:t>
            </a:r>
            <a:r>
              <a:rPr lang="nl-NL" dirty="0" err="1"/>
              <a:t>unt</a:t>
            </a:r>
            <a:r>
              <a:rPr lang="nl-NL" dirty="0"/>
              <a:t> </a:t>
            </a:r>
            <a:r>
              <a:rPr lang="nl-NL" dirty="0" err="1"/>
              <a:t>peliti</a:t>
            </a:r>
            <a:r>
              <a:rPr lang="nl-NL" dirty="0"/>
              <a:t> </a:t>
            </a:r>
            <a:r>
              <a:rPr lang="nl-NL" dirty="0" err="1"/>
              <a:t>od</a:t>
            </a:r>
            <a:r>
              <a:rPr lang="nl-NL" dirty="0"/>
              <a:t> </a:t>
            </a:r>
            <a:r>
              <a:rPr lang="nl-NL" dirty="0" err="1"/>
              <a:t>quias</a:t>
            </a:r>
            <a:r>
              <a:rPr lang="nl-NL" dirty="0"/>
              <a:t> que </a:t>
            </a:r>
            <a:r>
              <a:rPr lang="nl-NL" dirty="0" err="1"/>
              <a:t>mossustibus</a:t>
            </a:r>
            <a:r>
              <a:rPr lang="nl-NL" dirty="0"/>
              <a:t> porporum </a:t>
            </a:r>
            <a:r>
              <a:rPr lang="nl-NL" dirty="0" err="1"/>
              <a:t>eium</a:t>
            </a:r>
            <a:r>
              <a:rPr lang="nl-NL" dirty="0"/>
              <a:t> </a:t>
            </a:r>
            <a:r>
              <a:rPr lang="nl-NL" dirty="0" err="1"/>
              <a:t>sin</a:t>
            </a:r>
            <a:r>
              <a:rPr lang="nl-NL" dirty="0"/>
              <a:t> </a:t>
            </a:r>
            <a:r>
              <a:rPr lang="nl-NL" dirty="0" err="1"/>
              <a:t>essed</a:t>
            </a:r>
            <a:r>
              <a:rPr lang="nl-NL" dirty="0"/>
              <a:t>.</a:t>
            </a:r>
          </a:p>
        </p:txBody>
      </p:sp>
      <p:sp>
        <p:nvSpPr>
          <p:cNvPr id="5" name="Vrije vorm 4">
            <a:extLst>
              <a:ext uri="{FF2B5EF4-FFF2-40B4-BE49-F238E27FC236}">
                <a16:creationId xmlns:a16="http://schemas.microsoft.com/office/drawing/2014/main" id="{23F7970D-D3F2-05BF-B8FB-FF36A22E4011}"/>
              </a:ext>
            </a:extLst>
          </p:cNvPr>
          <p:cNvSpPr/>
          <p:nvPr userDrawn="1"/>
        </p:nvSpPr>
        <p:spPr>
          <a:xfrm>
            <a:off x="1206145" y="0"/>
            <a:ext cx="5201855" cy="923913"/>
          </a:xfrm>
          <a:custGeom>
            <a:avLst/>
            <a:gdLst>
              <a:gd name="connsiteX0" fmla="*/ 450437 w 3899249"/>
              <a:gd name="connsiteY0" fmla="*/ 0 h 692554"/>
              <a:gd name="connsiteX1" fmla="*/ 0 w 3899249"/>
              <a:gd name="connsiteY1" fmla="*/ 692555 h 692554"/>
              <a:gd name="connsiteX2" fmla="*/ 3899249 w 3899249"/>
              <a:gd name="connsiteY2" fmla="*/ 0 h 692554"/>
              <a:gd name="connsiteX3" fmla="*/ 450437 w 3899249"/>
              <a:gd name="connsiteY3" fmla="*/ 0 h 692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9249" h="692554">
                <a:moveTo>
                  <a:pt x="450437" y="0"/>
                </a:moveTo>
                <a:lnTo>
                  <a:pt x="0" y="692555"/>
                </a:lnTo>
                <a:lnTo>
                  <a:pt x="3899249" y="0"/>
                </a:lnTo>
                <a:lnTo>
                  <a:pt x="450437" y="0"/>
                </a:lnTo>
                <a:close/>
              </a:path>
            </a:pathLst>
          </a:custGeom>
          <a:solidFill>
            <a:schemeClr val="accent2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6" name="Vrije vorm 5">
            <a:extLst>
              <a:ext uri="{FF2B5EF4-FFF2-40B4-BE49-F238E27FC236}">
                <a16:creationId xmlns:a16="http://schemas.microsoft.com/office/drawing/2014/main" id="{8DCDD694-85EB-668B-A023-7DB605558478}"/>
              </a:ext>
            </a:extLst>
          </p:cNvPr>
          <p:cNvSpPr/>
          <p:nvPr userDrawn="1"/>
        </p:nvSpPr>
        <p:spPr>
          <a:xfrm>
            <a:off x="0" y="923913"/>
            <a:ext cx="1206145" cy="1854550"/>
          </a:xfrm>
          <a:custGeom>
            <a:avLst/>
            <a:gdLst>
              <a:gd name="connsiteX0" fmla="*/ 0 w 904112"/>
              <a:gd name="connsiteY0" fmla="*/ 159206 h 1390150"/>
              <a:gd name="connsiteX1" fmla="*/ 0 w 904112"/>
              <a:gd name="connsiteY1" fmla="*/ 1390150 h 1390150"/>
              <a:gd name="connsiteX2" fmla="*/ 904113 w 904112"/>
              <a:gd name="connsiteY2" fmla="*/ 0 h 1390150"/>
              <a:gd name="connsiteX3" fmla="*/ 0 w 904112"/>
              <a:gd name="connsiteY3" fmla="*/ 159206 h 139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4112" h="1390150">
                <a:moveTo>
                  <a:pt x="0" y="159206"/>
                </a:moveTo>
                <a:lnTo>
                  <a:pt x="0" y="1390150"/>
                </a:lnTo>
                <a:lnTo>
                  <a:pt x="904113" y="0"/>
                </a:lnTo>
                <a:lnTo>
                  <a:pt x="0" y="15920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sp>
        <p:nvSpPr>
          <p:cNvPr id="7" name="Vrije vorm 6">
            <a:extLst>
              <a:ext uri="{FF2B5EF4-FFF2-40B4-BE49-F238E27FC236}">
                <a16:creationId xmlns:a16="http://schemas.microsoft.com/office/drawing/2014/main" id="{6C3FA6BD-1689-5369-0FD9-A7FD18DFDF18}"/>
              </a:ext>
            </a:extLst>
          </p:cNvPr>
          <p:cNvSpPr/>
          <p:nvPr userDrawn="1"/>
        </p:nvSpPr>
        <p:spPr>
          <a:xfrm>
            <a:off x="0" y="0"/>
            <a:ext cx="1807059" cy="1136304"/>
          </a:xfrm>
          <a:custGeom>
            <a:avLst/>
            <a:gdLst>
              <a:gd name="connsiteX0" fmla="*/ 0 w 1354550"/>
              <a:gd name="connsiteY0" fmla="*/ 0 h 851760"/>
              <a:gd name="connsiteX1" fmla="*/ 0 w 1354550"/>
              <a:gd name="connsiteY1" fmla="*/ 851761 h 851760"/>
              <a:gd name="connsiteX2" fmla="*/ 904113 w 1354550"/>
              <a:gd name="connsiteY2" fmla="*/ 692555 h 851760"/>
              <a:gd name="connsiteX3" fmla="*/ 1354550 w 1354550"/>
              <a:gd name="connsiteY3" fmla="*/ 0 h 851760"/>
              <a:gd name="connsiteX4" fmla="*/ 0 w 1354550"/>
              <a:gd name="connsiteY4" fmla="*/ 0 h 85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4550" h="851760">
                <a:moveTo>
                  <a:pt x="0" y="0"/>
                </a:moveTo>
                <a:lnTo>
                  <a:pt x="0" y="851761"/>
                </a:lnTo>
                <a:lnTo>
                  <a:pt x="904113" y="692555"/>
                </a:lnTo>
                <a:lnTo>
                  <a:pt x="13545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grpSp>
        <p:nvGrpSpPr>
          <p:cNvPr id="8" name="Groep 7">
            <a:extLst>
              <a:ext uri="{FF2B5EF4-FFF2-40B4-BE49-F238E27FC236}">
                <a16:creationId xmlns:a16="http://schemas.microsoft.com/office/drawing/2014/main" id="{75174C46-CE20-AF23-76B9-14D9DAF0FFDE}"/>
              </a:ext>
            </a:extLst>
          </p:cNvPr>
          <p:cNvGrpSpPr/>
          <p:nvPr userDrawn="1"/>
        </p:nvGrpSpPr>
        <p:grpSpPr>
          <a:xfrm>
            <a:off x="134374" y="327647"/>
            <a:ext cx="1135155" cy="268617"/>
            <a:chOff x="109924" y="244676"/>
            <a:chExt cx="850899" cy="201352"/>
          </a:xfrm>
        </p:grpSpPr>
        <p:grpSp>
          <p:nvGrpSpPr>
            <p:cNvPr id="9" name="Graphic 28">
              <a:extLst>
                <a:ext uri="{FF2B5EF4-FFF2-40B4-BE49-F238E27FC236}">
                  <a16:creationId xmlns:a16="http://schemas.microsoft.com/office/drawing/2014/main" id="{12941D3B-3F58-073A-F004-1535CF48DE97}"/>
                </a:ext>
              </a:extLst>
            </p:cNvPr>
            <p:cNvGrpSpPr/>
            <p:nvPr/>
          </p:nvGrpSpPr>
          <p:grpSpPr>
            <a:xfrm>
              <a:off x="409818" y="299356"/>
              <a:ext cx="551005" cy="109266"/>
              <a:chOff x="409818" y="299356"/>
              <a:chExt cx="551005" cy="109266"/>
            </a:xfrm>
            <a:solidFill>
              <a:srgbClr val="60574F"/>
            </a:solidFill>
          </p:grpSpPr>
          <p:sp>
            <p:nvSpPr>
              <p:cNvPr id="14" name="Vrije vorm 13">
                <a:extLst>
                  <a:ext uri="{FF2B5EF4-FFF2-40B4-BE49-F238E27FC236}">
                    <a16:creationId xmlns:a16="http://schemas.microsoft.com/office/drawing/2014/main" id="{068CE676-C525-A927-759B-93271ACDDF7D}"/>
                  </a:ext>
                </a:extLst>
              </p:cNvPr>
              <p:cNvSpPr/>
              <p:nvPr/>
            </p:nvSpPr>
            <p:spPr>
              <a:xfrm>
                <a:off x="409818" y="299356"/>
                <a:ext cx="75068" cy="107511"/>
              </a:xfrm>
              <a:custGeom>
                <a:avLst/>
                <a:gdLst>
                  <a:gd name="connsiteX0" fmla="*/ 1891 w 75068"/>
                  <a:gd name="connsiteY0" fmla="*/ 20782 h 107511"/>
                  <a:gd name="connsiteX1" fmla="*/ 43963 w 75068"/>
                  <a:gd name="connsiteY1" fmla="*/ 20782 h 107511"/>
                  <a:gd name="connsiteX2" fmla="*/ 0 w 75068"/>
                  <a:gd name="connsiteY2" fmla="*/ 89500 h 107511"/>
                  <a:gd name="connsiteX3" fmla="*/ 0 w 75068"/>
                  <a:gd name="connsiteY3" fmla="*/ 107511 h 107511"/>
                  <a:gd name="connsiteX4" fmla="*/ 75068 w 75068"/>
                  <a:gd name="connsiteY4" fmla="*/ 107511 h 107511"/>
                  <a:gd name="connsiteX5" fmla="*/ 75068 w 75068"/>
                  <a:gd name="connsiteY5" fmla="*/ 86822 h 107511"/>
                  <a:gd name="connsiteX6" fmla="*/ 31105 w 75068"/>
                  <a:gd name="connsiteY6" fmla="*/ 86822 h 107511"/>
                  <a:gd name="connsiteX7" fmla="*/ 75068 w 75068"/>
                  <a:gd name="connsiteY7" fmla="*/ 18011 h 107511"/>
                  <a:gd name="connsiteX8" fmla="*/ 75068 w 75068"/>
                  <a:gd name="connsiteY8" fmla="*/ 0 h 107511"/>
                  <a:gd name="connsiteX9" fmla="*/ 1891 w 75068"/>
                  <a:gd name="connsiteY9" fmla="*/ 0 h 107511"/>
                  <a:gd name="connsiteX10" fmla="*/ 1891 w 75068"/>
                  <a:gd name="connsiteY10" fmla="*/ 20782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68" h="107511">
                    <a:moveTo>
                      <a:pt x="1891" y="20782"/>
                    </a:moveTo>
                    <a:lnTo>
                      <a:pt x="43963" y="20782"/>
                    </a:lnTo>
                    <a:lnTo>
                      <a:pt x="0" y="89500"/>
                    </a:lnTo>
                    <a:lnTo>
                      <a:pt x="0" y="107511"/>
                    </a:lnTo>
                    <a:lnTo>
                      <a:pt x="75068" y="107511"/>
                    </a:lnTo>
                    <a:lnTo>
                      <a:pt x="75068" y="86822"/>
                    </a:lnTo>
                    <a:lnTo>
                      <a:pt x="31105" y="86822"/>
                    </a:lnTo>
                    <a:lnTo>
                      <a:pt x="75068" y="18011"/>
                    </a:lnTo>
                    <a:lnTo>
                      <a:pt x="75068" y="0"/>
                    </a:lnTo>
                    <a:lnTo>
                      <a:pt x="1891" y="0"/>
                    </a:lnTo>
                    <a:lnTo>
                      <a:pt x="1891" y="20782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5" name="Vrije vorm 14">
                <a:extLst>
                  <a:ext uri="{FF2B5EF4-FFF2-40B4-BE49-F238E27FC236}">
                    <a16:creationId xmlns:a16="http://schemas.microsoft.com/office/drawing/2014/main" id="{940D3AE7-966B-17A4-EB49-B305E5F4C50B}"/>
                  </a:ext>
                </a:extLst>
              </p:cNvPr>
              <p:cNvSpPr/>
              <p:nvPr/>
            </p:nvSpPr>
            <p:spPr>
              <a:xfrm>
                <a:off x="607605" y="323001"/>
                <a:ext cx="77148" cy="83866"/>
              </a:xfrm>
              <a:custGeom>
                <a:avLst/>
                <a:gdLst>
                  <a:gd name="connsiteX0" fmla="*/ 48596 w 77148"/>
                  <a:gd name="connsiteY0" fmla="*/ 0 h 83866"/>
                  <a:gd name="connsiteX1" fmla="*/ 40370 w 77148"/>
                  <a:gd name="connsiteY1" fmla="*/ 1108 h 83866"/>
                  <a:gd name="connsiteX2" fmla="*/ 33752 w 77148"/>
                  <a:gd name="connsiteY2" fmla="*/ 4064 h 83866"/>
                  <a:gd name="connsiteX3" fmla="*/ 28363 w 77148"/>
                  <a:gd name="connsiteY3" fmla="*/ 8313 h 83866"/>
                  <a:gd name="connsiteX4" fmla="*/ 23920 w 77148"/>
                  <a:gd name="connsiteY4" fmla="*/ 13300 h 83866"/>
                  <a:gd name="connsiteX5" fmla="*/ 23920 w 77148"/>
                  <a:gd name="connsiteY5" fmla="*/ 1570 h 83866"/>
                  <a:gd name="connsiteX6" fmla="*/ 0 w 77148"/>
                  <a:gd name="connsiteY6" fmla="*/ 1570 h 83866"/>
                  <a:gd name="connsiteX7" fmla="*/ 0 w 77148"/>
                  <a:gd name="connsiteY7" fmla="*/ 83866 h 83866"/>
                  <a:gd name="connsiteX8" fmla="*/ 23920 w 77148"/>
                  <a:gd name="connsiteY8" fmla="*/ 83866 h 83866"/>
                  <a:gd name="connsiteX9" fmla="*/ 23920 w 77148"/>
                  <a:gd name="connsiteY9" fmla="*/ 38054 h 83866"/>
                  <a:gd name="connsiteX10" fmla="*/ 27891 w 77148"/>
                  <a:gd name="connsiteY10" fmla="*/ 25585 h 83866"/>
                  <a:gd name="connsiteX11" fmla="*/ 38763 w 77148"/>
                  <a:gd name="connsiteY11" fmla="*/ 21336 h 83866"/>
                  <a:gd name="connsiteX12" fmla="*/ 49447 w 77148"/>
                  <a:gd name="connsiteY12" fmla="*/ 25585 h 83866"/>
                  <a:gd name="connsiteX13" fmla="*/ 53229 w 77148"/>
                  <a:gd name="connsiteY13" fmla="*/ 38054 h 83866"/>
                  <a:gd name="connsiteX14" fmla="*/ 53229 w 77148"/>
                  <a:gd name="connsiteY14" fmla="*/ 83866 h 83866"/>
                  <a:gd name="connsiteX15" fmla="*/ 77148 w 77148"/>
                  <a:gd name="connsiteY15" fmla="*/ 83866 h 83866"/>
                  <a:gd name="connsiteX16" fmla="*/ 77148 w 77148"/>
                  <a:gd name="connsiteY16" fmla="*/ 30572 h 83866"/>
                  <a:gd name="connsiteX17" fmla="*/ 69679 w 77148"/>
                  <a:gd name="connsiteY17" fmla="*/ 8128 h 83866"/>
                  <a:gd name="connsiteX18" fmla="*/ 48501 w 77148"/>
                  <a:gd name="connsiteY18" fmla="*/ 0 h 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7148" h="83866">
                    <a:moveTo>
                      <a:pt x="48596" y="0"/>
                    </a:moveTo>
                    <a:cubicBezTo>
                      <a:pt x="45570" y="0"/>
                      <a:pt x="42829" y="369"/>
                      <a:pt x="40370" y="1108"/>
                    </a:cubicBezTo>
                    <a:cubicBezTo>
                      <a:pt x="38007" y="1847"/>
                      <a:pt x="35738" y="2771"/>
                      <a:pt x="33752" y="4064"/>
                    </a:cubicBezTo>
                    <a:cubicBezTo>
                      <a:pt x="31767" y="5357"/>
                      <a:pt x="29971" y="6743"/>
                      <a:pt x="28363" y="8313"/>
                    </a:cubicBezTo>
                    <a:cubicBezTo>
                      <a:pt x="26756" y="9883"/>
                      <a:pt x="25243" y="11545"/>
                      <a:pt x="23920" y="13300"/>
                    </a:cubicBezTo>
                    <a:lnTo>
                      <a:pt x="23920" y="1570"/>
                    </a:lnTo>
                    <a:lnTo>
                      <a:pt x="0" y="1570"/>
                    </a:lnTo>
                    <a:lnTo>
                      <a:pt x="0" y="83866"/>
                    </a:lnTo>
                    <a:lnTo>
                      <a:pt x="23920" y="83866"/>
                    </a:lnTo>
                    <a:lnTo>
                      <a:pt x="23920" y="38054"/>
                    </a:lnTo>
                    <a:cubicBezTo>
                      <a:pt x="23920" y="32512"/>
                      <a:pt x="25243" y="28356"/>
                      <a:pt x="27891" y="25585"/>
                    </a:cubicBezTo>
                    <a:cubicBezTo>
                      <a:pt x="30538" y="22814"/>
                      <a:pt x="34225" y="21336"/>
                      <a:pt x="38763" y="21336"/>
                    </a:cubicBezTo>
                    <a:cubicBezTo>
                      <a:pt x="43301" y="21336"/>
                      <a:pt x="46989" y="22721"/>
                      <a:pt x="49447" y="25585"/>
                    </a:cubicBezTo>
                    <a:cubicBezTo>
                      <a:pt x="51999" y="28356"/>
                      <a:pt x="53229" y="32512"/>
                      <a:pt x="53229" y="38054"/>
                    </a:cubicBezTo>
                    <a:lnTo>
                      <a:pt x="53229" y="83866"/>
                    </a:lnTo>
                    <a:lnTo>
                      <a:pt x="77148" y="83866"/>
                    </a:lnTo>
                    <a:lnTo>
                      <a:pt x="77148" y="30572"/>
                    </a:lnTo>
                    <a:cubicBezTo>
                      <a:pt x="77148" y="21059"/>
                      <a:pt x="74690" y="13577"/>
                      <a:pt x="69679" y="8128"/>
                    </a:cubicBezTo>
                    <a:cubicBezTo>
                      <a:pt x="64668" y="2679"/>
                      <a:pt x="57672" y="0"/>
                      <a:pt x="48501" y="0"/>
                    </a:cubicBezTo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6" name="Vrije vorm 15">
                <a:extLst>
                  <a:ext uri="{FF2B5EF4-FFF2-40B4-BE49-F238E27FC236}">
                    <a16:creationId xmlns:a16="http://schemas.microsoft.com/office/drawing/2014/main" id="{59DC67A5-EF33-14BD-1933-66A7F831E662}"/>
                  </a:ext>
                </a:extLst>
              </p:cNvPr>
              <p:cNvSpPr/>
              <p:nvPr/>
            </p:nvSpPr>
            <p:spPr>
              <a:xfrm>
                <a:off x="712928" y="299356"/>
                <a:ext cx="104471" cy="107511"/>
              </a:xfrm>
              <a:custGeom>
                <a:avLst/>
                <a:gdLst>
                  <a:gd name="connsiteX0" fmla="*/ 52283 w 104471"/>
                  <a:gd name="connsiteY0" fmla="*/ 45443 h 107511"/>
                  <a:gd name="connsiteX1" fmla="*/ 26094 w 104471"/>
                  <a:gd name="connsiteY1" fmla="*/ 0 h 107511"/>
                  <a:gd name="connsiteX2" fmla="*/ 0 w 104471"/>
                  <a:gd name="connsiteY2" fmla="*/ 0 h 107511"/>
                  <a:gd name="connsiteX3" fmla="*/ 0 w 104471"/>
                  <a:gd name="connsiteY3" fmla="*/ 107511 h 107511"/>
                  <a:gd name="connsiteX4" fmla="*/ 23920 w 104471"/>
                  <a:gd name="connsiteY4" fmla="*/ 107511 h 107511"/>
                  <a:gd name="connsiteX5" fmla="*/ 23920 w 104471"/>
                  <a:gd name="connsiteY5" fmla="*/ 41748 h 107511"/>
                  <a:gd name="connsiteX6" fmla="*/ 51810 w 104471"/>
                  <a:gd name="connsiteY6" fmla="*/ 83220 h 107511"/>
                  <a:gd name="connsiteX7" fmla="*/ 52378 w 104471"/>
                  <a:gd name="connsiteY7" fmla="*/ 83220 h 107511"/>
                  <a:gd name="connsiteX8" fmla="*/ 80646 w 104471"/>
                  <a:gd name="connsiteY8" fmla="*/ 41287 h 107511"/>
                  <a:gd name="connsiteX9" fmla="*/ 80646 w 104471"/>
                  <a:gd name="connsiteY9" fmla="*/ 107511 h 107511"/>
                  <a:gd name="connsiteX10" fmla="*/ 104472 w 104471"/>
                  <a:gd name="connsiteY10" fmla="*/ 107511 h 107511"/>
                  <a:gd name="connsiteX11" fmla="*/ 104472 w 104471"/>
                  <a:gd name="connsiteY11" fmla="*/ 0 h 107511"/>
                  <a:gd name="connsiteX12" fmla="*/ 78377 w 104471"/>
                  <a:gd name="connsiteY12" fmla="*/ 0 h 107511"/>
                  <a:gd name="connsiteX13" fmla="*/ 52283 w 104471"/>
                  <a:gd name="connsiteY13" fmla="*/ 45443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471" h="107511">
                    <a:moveTo>
                      <a:pt x="52283" y="45443"/>
                    </a:moveTo>
                    <a:lnTo>
                      <a:pt x="26094" y="0"/>
                    </a:lnTo>
                    <a:lnTo>
                      <a:pt x="0" y="0"/>
                    </a:lnTo>
                    <a:lnTo>
                      <a:pt x="0" y="107511"/>
                    </a:lnTo>
                    <a:lnTo>
                      <a:pt x="23920" y="107511"/>
                    </a:lnTo>
                    <a:lnTo>
                      <a:pt x="23920" y="41748"/>
                    </a:lnTo>
                    <a:lnTo>
                      <a:pt x="51810" y="83220"/>
                    </a:lnTo>
                    <a:lnTo>
                      <a:pt x="52378" y="83220"/>
                    </a:lnTo>
                    <a:lnTo>
                      <a:pt x="80646" y="41287"/>
                    </a:lnTo>
                    <a:lnTo>
                      <a:pt x="80646" y="107511"/>
                    </a:lnTo>
                    <a:lnTo>
                      <a:pt x="104472" y="107511"/>
                    </a:lnTo>
                    <a:lnTo>
                      <a:pt x="104472" y="0"/>
                    </a:lnTo>
                    <a:lnTo>
                      <a:pt x="78377" y="0"/>
                    </a:lnTo>
                    <a:lnTo>
                      <a:pt x="52283" y="45443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17" name="Vrije vorm 16">
                <a:extLst>
                  <a:ext uri="{FF2B5EF4-FFF2-40B4-BE49-F238E27FC236}">
                    <a16:creationId xmlns:a16="http://schemas.microsoft.com/office/drawing/2014/main" id="{F73A33B3-04FA-382A-B64C-1D08228BAF27}"/>
                  </a:ext>
                </a:extLst>
              </p:cNvPr>
              <p:cNvSpPr/>
              <p:nvPr/>
            </p:nvSpPr>
            <p:spPr>
              <a:xfrm>
                <a:off x="832999" y="324571"/>
                <a:ext cx="127824" cy="82295"/>
              </a:xfrm>
              <a:custGeom>
                <a:avLst/>
                <a:gdLst>
                  <a:gd name="connsiteX0" fmla="*/ 104093 w 127824"/>
                  <a:gd name="connsiteY0" fmla="*/ 0 h 82295"/>
                  <a:gd name="connsiteX1" fmla="*/ 90290 w 127824"/>
                  <a:gd name="connsiteY1" fmla="*/ 50061 h 82295"/>
                  <a:gd name="connsiteX2" fmla="*/ 74312 w 127824"/>
                  <a:gd name="connsiteY2" fmla="*/ 0 h 82295"/>
                  <a:gd name="connsiteX3" fmla="*/ 53512 w 127824"/>
                  <a:gd name="connsiteY3" fmla="*/ 0 h 82295"/>
                  <a:gd name="connsiteX4" fmla="*/ 37723 w 127824"/>
                  <a:gd name="connsiteY4" fmla="*/ 49876 h 82295"/>
                  <a:gd name="connsiteX5" fmla="*/ 24203 w 127824"/>
                  <a:gd name="connsiteY5" fmla="*/ 0 h 82295"/>
                  <a:gd name="connsiteX6" fmla="*/ 0 w 127824"/>
                  <a:gd name="connsiteY6" fmla="*/ 0 h 82295"/>
                  <a:gd name="connsiteX7" fmla="*/ 25811 w 127824"/>
                  <a:gd name="connsiteY7" fmla="*/ 82296 h 82295"/>
                  <a:gd name="connsiteX8" fmla="*/ 47556 w 127824"/>
                  <a:gd name="connsiteY8" fmla="*/ 82296 h 82295"/>
                  <a:gd name="connsiteX9" fmla="*/ 63818 w 127824"/>
                  <a:gd name="connsiteY9" fmla="*/ 32420 h 82295"/>
                  <a:gd name="connsiteX10" fmla="*/ 79795 w 127824"/>
                  <a:gd name="connsiteY10" fmla="*/ 82296 h 82295"/>
                  <a:gd name="connsiteX11" fmla="*/ 101730 w 127824"/>
                  <a:gd name="connsiteY11" fmla="*/ 82296 h 82295"/>
                  <a:gd name="connsiteX12" fmla="*/ 127824 w 127824"/>
                  <a:gd name="connsiteY12" fmla="*/ 0 h 82295"/>
                  <a:gd name="connsiteX13" fmla="*/ 104093 w 127824"/>
                  <a:gd name="connsiteY13" fmla="*/ 0 h 8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824" h="82295">
                    <a:moveTo>
                      <a:pt x="104093" y="0"/>
                    </a:moveTo>
                    <a:lnTo>
                      <a:pt x="90290" y="50061"/>
                    </a:lnTo>
                    <a:lnTo>
                      <a:pt x="74312" y="0"/>
                    </a:lnTo>
                    <a:lnTo>
                      <a:pt x="53512" y="0"/>
                    </a:lnTo>
                    <a:lnTo>
                      <a:pt x="37723" y="49876"/>
                    </a:lnTo>
                    <a:lnTo>
                      <a:pt x="24203" y="0"/>
                    </a:lnTo>
                    <a:lnTo>
                      <a:pt x="0" y="0"/>
                    </a:lnTo>
                    <a:lnTo>
                      <a:pt x="25811" y="82296"/>
                    </a:lnTo>
                    <a:lnTo>
                      <a:pt x="47556" y="82296"/>
                    </a:lnTo>
                    <a:lnTo>
                      <a:pt x="63818" y="32420"/>
                    </a:lnTo>
                    <a:lnTo>
                      <a:pt x="79795" y="82296"/>
                    </a:lnTo>
                    <a:lnTo>
                      <a:pt x="101730" y="82296"/>
                    </a:lnTo>
                    <a:lnTo>
                      <a:pt x="127824" y="0"/>
                    </a:lnTo>
                    <a:lnTo>
                      <a:pt x="104093" y="0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8" name="Vrije vorm 17">
                <a:extLst>
                  <a:ext uri="{FF2B5EF4-FFF2-40B4-BE49-F238E27FC236}">
                    <a16:creationId xmlns:a16="http://schemas.microsoft.com/office/drawing/2014/main" id="{0E3AC1E9-4652-CA54-6071-3C4D676A66E9}"/>
                  </a:ext>
                </a:extLst>
              </p:cNvPr>
              <p:cNvSpPr/>
              <p:nvPr/>
            </p:nvSpPr>
            <p:spPr>
              <a:xfrm>
                <a:off x="499163" y="323001"/>
                <a:ext cx="91235" cy="85621"/>
              </a:xfrm>
              <a:custGeom>
                <a:avLst/>
                <a:gdLst>
                  <a:gd name="connsiteX0" fmla="*/ 78188 w 91235"/>
                  <a:gd name="connsiteY0" fmla="*/ 12377 h 85621"/>
                  <a:gd name="connsiteX1" fmla="*/ 63818 w 91235"/>
                  <a:gd name="connsiteY1" fmla="*/ 3325 h 85621"/>
                  <a:gd name="connsiteX2" fmla="*/ 45760 w 91235"/>
                  <a:gd name="connsiteY2" fmla="*/ 0 h 85621"/>
                  <a:gd name="connsiteX3" fmla="*/ 27512 w 91235"/>
                  <a:gd name="connsiteY3" fmla="*/ 3417 h 85621"/>
                  <a:gd name="connsiteX4" fmla="*/ 13047 w 91235"/>
                  <a:gd name="connsiteY4" fmla="*/ 12654 h 85621"/>
                  <a:gd name="connsiteX5" fmla="*/ 3498 w 91235"/>
                  <a:gd name="connsiteY5" fmla="*/ 26231 h 85621"/>
                  <a:gd name="connsiteX6" fmla="*/ 0 w 91235"/>
                  <a:gd name="connsiteY6" fmla="*/ 42857 h 85621"/>
                  <a:gd name="connsiteX7" fmla="*/ 0 w 91235"/>
                  <a:gd name="connsiteY7" fmla="*/ 43134 h 85621"/>
                  <a:gd name="connsiteX8" fmla="*/ 3498 w 91235"/>
                  <a:gd name="connsiteY8" fmla="*/ 59759 h 85621"/>
                  <a:gd name="connsiteX9" fmla="*/ 13047 w 91235"/>
                  <a:gd name="connsiteY9" fmla="*/ 73244 h 85621"/>
                  <a:gd name="connsiteX10" fmla="*/ 27418 w 91235"/>
                  <a:gd name="connsiteY10" fmla="*/ 82296 h 85621"/>
                  <a:gd name="connsiteX11" fmla="*/ 45476 w 91235"/>
                  <a:gd name="connsiteY11" fmla="*/ 85621 h 85621"/>
                  <a:gd name="connsiteX12" fmla="*/ 63723 w 91235"/>
                  <a:gd name="connsiteY12" fmla="*/ 82296 h 85621"/>
                  <a:gd name="connsiteX13" fmla="*/ 78188 w 91235"/>
                  <a:gd name="connsiteY13" fmla="*/ 73060 h 85621"/>
                  <a:gd name="connsiteX14" fmla="*/ 87737 w 91235"/>
                  <a:gd name="connsiteY14" fmla="*/ 59482 h 85621"/>
                  <a:gd name="connsiteX15" fmla="*/ 91235 w 91235"/>
                  <a:gd name="connsiteY15" fmla="*/ 42857 h 85621"/>
                  <a:gd name="connsiteX16" fmla="*/ 91235 w 91235"/>
                  <a:gd name="connsiteY16" fmla="*/ 42580 h 85621"/>
                  <a:gd name="connsiteX17" fmla="*/ 87737 w 91235"/>
                  <a:gd name="connsiteY17" fmla="*/ 25954 h 85621"/>
                  <a:gd name="connsiteX18" fmla="*/ 78188 w 91235"/>
                  <a:gd name="connsiteY18" fmla="*/ 12469 h 85621"/>
                  <a:gd name="connsiteX19" fmla="*/ 67599 w 91235"/>
                  <a:gd name="connsiteY19" fmla="*/ 43226 h 85621"/>
                  <a:gd name="connsiteX20" fmla="*/ 66087 w 91235"/>
                  <a:gd name="connsiteY20" fmla="*/ 51908 h 85621"/>
                  <a:gd name="connsiteX21" fmla="*/ 61738 w 91235"/>
                  <a:gd name="connsiteY21" fmla="*/ 59020 h 85621"/>
                  <a:gd name="connsiteX22" fmla="*/ 54930 w 91235"/>
                  <a:gd name="connsiteY22" fmla="*/ 63823 h 85621"/>
                  <a:gd name="connsiteX23" fmla="*/ 45760 w 91235"/>
                  <a:gd name="connsiteY23" fmla="*/ 65578 h 85621"/>
                  <a:gd name="connsiteX24" fmla="*/ 36683 w 91235"/>
                  <a:gd name="connsiteY24" fmla="*/ 63731 h 85621"/>
                  <a:gd name="connsiteX25" fmla="*/ 29687 w 91235"/>
                  <a:gd name="connsiteY25" fmla="*/ 58743 h 85621"/>
                  <a:gd name="connsiteX26" fmla="*/ 25149 w 91235"/>
                  <a:gd name="connsiteY26" fmla="*/ 51539 h 85621"/>
                  <a:gd name="connsiteX27" fmla="*/ 23542 w 91235"/>
                  <a:gd name="connsiteY27" fmla="*/ 42857 h 85621"/>
                  <a:gd name="connsiteX28" fmla="*/ 23542 w 91235"/>
                  <a:gd name="connsiteY28" fmla="*/ 42580 h 85621"/>
                  <a:gd name="connsiteX29" fmla="*/ 25054 w 91235"/>
                  <a:gd name="connsiteY29" fmla="*/ 33897 h 85621"/>
                  <a:gd name="connsiteX30" fmla="*/ 29403 w 91235"/>
                  <a:gd name="connsiteY30" fmla="*/ 26785 h 85621"/>
                  <a:gd name="connsiteX31" fmla="*/ 36211 w 91235"/>
                  <a:gd name="connsiteY31" fmla="*/ 21983 h 85621"/>
                  <a:gd name="connsiteX32" fmla="*/ 45381 w 91235"/>
                  <a:gd name="connsiteY32" fmla="*/ 20228 h 85621"/>
                  <a:gd name="connsiteX33" fmla="*/ 54363 w 91235"/>
                  <a:gd name="connsiteY33" fmla="*/ 22075 h 85621"/>
                  <a:gd name="connsiteX34" fmla="*/ 61454 w 91235"/>
                  <a:gd name="connsiteY34" fmla="*/ 27063 h 85621"/>
                  <a:gd name="connsiteX35" fmla="*/ 65992 w 91235"/>
                  <a:gd name="connsiteY35" fmla="*/ 34267 h 85621"/>
                  <a:gd name="connsiteX36" fmla="*/ 67599 w 91235"/>
                  <a:gd name="connsiteY36" fmla="*/ 42949 h 85621"/>
                  <a:gd name="connsiteX37" fmla="*/ 67599 w 91235"/>
                  <a:gd name="connsiteY37" fmla="*/ 43226 h 85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235" h="85621">
                    <a:moveTo>
                      <a:pt x="78188" y="12377"/>
                    </a:moveTo>
                    <a:cubicBezTo>
                      <a:pt x="74123" y="8497"/>
                      <a:pt x="69396" y="5542"/>
                      <a:pt x="63818" y="3325"/>
                    </a:cubicBezTo>
                    <a:cubicBezTo>
                      <a:pt x="58239" y="1108"/>
                      <a:pt x="52283" y="0"/>
                      <a:pt x="45760" y="0"/>
                    </a:cubicBezTo>
                    <a:cubicBezTo>
                      <a:pt x="39236" y="0"/>
                      <a:pt x="33091" y="1108"/>
                      <a:pt x="27512" y="3417"/>
                    </a:cubicBezTo>
                    <a:cubicBezTo>
                      <a:pt x="21934" y="5634"/>
                      <a:pt x="17113" y="8775"/>
                      <a:pt x="13047" y="12654"/>
                    </a:cubicBezTo>
                    <a:cubicBezTo>
                      <a:pt x="8982" y="16533"/>
                      <a:pt x="5767" y="21059"/>
                      <a:pt x="3498" y="26231"/>
                    </a:cubicBezTo>
                    <a:cubicBezTo>
                      <a:pt x="1229" y="31404"/>
                      <a:pt x="0" y="36945"/>
                      <a:pt x="0" y="42857"/>
                    </a:cubicBezTo>
                    <a:lnTo>
                      <a:pt x="0" y="43134"/>
                    </a:lnTo>
                    <a:cubicBezTo>
                      <a:pt x="0" y="49045"/>
                      <a:pt x="1135" y="54587"/>
                      <a:pt x="3498" y="59759"/>
                    </a:cubicBezTo>
                    <a:cubicBezTo>
                      <a:pt x="5767" y="64932"/>
                      <a:pt x="8982" y="69457"/>
                      <a:pt x="13047" y="73244"/>
                    </a:cubicBezTo>
                    <a:cubicBezTo>
                      <a:pt x="17113" y="77124"/>
                      <a:pt x="21840" y="80079"/>
                      <a:pt x="27418" y="82296"/>
                    </a:cubicBezTo>
                    <a:cubicBezTo>
                      <a:pt x="32996" y="84513"/>
                      <a:pt x="38952" y="85621"/>
                      <a:pt x="45476" y="85621"/>
                    </a:cubicBezTo>
                    <a:cubicBezTo>
                      <a:pt x="51999" y="85621"/>
                      <a:pt x="58145" y="84513"/>
                      <a:pt x="63723" y="82296"/>
                    </a:cubicBezTo>
                    <a:cubicBezTo>
                      <a:pt x="69301" y="80079"/>
                      <a:pt x="74123" y="76939"/>
                      <a:pt x="78188" y="73060"/>
                    </a:cubicBezTo>
                    <a:cubicBezTo>
                      <a:pt x="82254" y="69180"/>
                      <a:pt x="85468" y="64655"/>
                      <a:pt x="87737" y="59482"/>
                    </a:cubicBezTo>
                    <a:cubicBezTo>
                      <a:pt x="90006" y="54310"/>
                      <a:pt x="91235" y="48768"/>
                      <a:pt x="91235" y="42857"/>
                    </a:cubicBezTo>
                    <a:lnTo>
                      <a:pt x="91235" y="42580"/>
                    </a:lnTo>
                    <a:cubicBezTo>
                      <a:pt x="91235" y="36668"/>
                      <a:pt x="90101" y="31127"/>
                      <a:pt x="87737" y="25954"/>
                    </a:cubicBezTo>
                    <a:cubicBezTo>
                      <a:pt x="85468" y="20782"/>
                      <a:pt x="82254" y="16256"/>
                      <a:pt x="78188" y="12469"/>
                    </a:cubicBezTo>
                    <a:moveTo>
                      <a:pt x="67599" y="43226"/>
                    </a:moveTo>
                    <a:cubicBezTo>
                      <a:pt x="67599" y="46274"/>
                      <a:pt x="67127" y="49230"/>
                      <a:pt x="66087" y="51908"/>
                    </a:cubicBezTo>
                    <a:cubicBezTo>
                      <a:pt x="65141" y="54587"/>
                      <a:pt x="63628" y="56988"/>
                      <a:pt x="61738" y="59020"/>
                    </a:cubicBezTo>
                    <a:cubicBezTo>
                      <a:pt x="59847" y="61052"/>
                      <a:pt x="57578" y="62715"/>
                      <a:pt x="54930" y="63823"/>
                    </a:cubicBezTo>
                    <a:cubicBezTo>
                      <a:pt x="52283" y="65024"/>
                      <a:pt x="49163" y="65578"/>
                      <a:pt x="45760" y="65578"/>
                    </a:cubicBezTo>
                    <a:cubicBezTo>
                      <a:pt x="42356" y="65578"/>
                      <a:pt x="39425" y="64932"/>
                      <a:pt x="36683" y="63731"/>
                    </a:cubicBezTo>
                    <a:cubicBezTo>
                      <a:pt x="34036" y="62530"/>
                      <a:pt x="31672" y="60868"/>
                      <a:pt x="29687" y="58743"/>
                    </a:cubicBezTo>
                    <a:cubicBezTo>
                      <a:pt x="27702" y="56619"/>
                      <a:pt x="26189" y="54217"/>
                      <a:pt x="25149" y="51539"/>
                    </a:cubicBezTo>
                    <a:cubicBezTo>
                      <a:pt x="24109" y="48860"/>
                      <a:pt x="23542" y="45905"/>
                      <a:pt x="23542" y="42857"/>
                    </a:cubicBezTo>
                    <a:lnTo>
                      <a:pt x="23542" y="42580"/>
                    </a:lnTo>
                    <a:cubicBezTo>
                      <a:pt x="23542" y="39532"/>
                      <a:pt x="24014" y="36576"/>
                      <a:pt x="25054" y="33897"/>
                    </a:cubicBezTo>
                    <a:cubicBezTo>
                      <a:pt x="26000" y="31219"/>
                      <a:pt x="27512" y="28817"/>
                      <a:pt x="29403" y="26785"/>
                    </a:cubicBezTo>
                    <a:cubicBezTo>
                      <a:pt x="31294" y="24753"/>
                      <a:pt x="33563" y="23091"/>
                      <a:pt x="36211" y="21983"/>
                    </a:cubicBezTo>
                    <a:cubicBezTo>
                      <a:pt x="38858" y="20782"/>
                      <a:pt x="41978" y="20228"/>
                      <a:pt x="45381" y="20228"/>
                    </a:cubicBezTo>
                    <a:cubicBezTo>
                      <a:pt x="48596" y="20228"/>
                      <a:pt x="51621" y="20874"/>
                      <a:pt x="54363" y="22075"/>
                    </a:cubicBezTo>
                    <a:cubicBezTo>
                      <a:pt x="57105" y="23276"/>
                      <a:pt x="59468" y="24938"/>
                      <a:pt x="61454" y="27063"/>
                    </a:cubicBezTo>
                    <a:cubicBezTo>
                      <a:pt x="63439" y="29187"/>
                      <a:pt x="64952" y="31588"/>
                      <a:pt x="65992" y="34267"/>
                    </a:cubicBezTo>
                    <a:cubicBezTo>
                      <a:pt x="67032" y="36945"/>
                      <a:pt x="67599" y="39901"/>
                      <a:pt x="67599" y="42949"/>
                    </a:cubicBezTo>
                    <a:lnTo>
                      <a:pt x="67599" y="43226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10" name="Graphic 28">
              <a:extLst>
                <a:ext uri="{FF2B5EF4-FFF2-40B4-BE49-F238E27FC236}">
                  <a16:creationId xmlns:a16="http://schemas.microsoft.com/office/drawing/2014/main" id="{072A09FC-0BAE-689B-0F6C-2BC08274AA6F}"/>
                </a:ext>
              </a:extLst>
            </p:cNvPr>
            <p:cNvGrpSpPr/>
            <p:nvPr/>
          </p:nvGrpSpPr>
          <p:grpSpPr>
            <a:xfrm>
              <a:off x="109924" y="244676"/>
              <a:ext cx="233052" cy="201352"/>
              <a:chOff x="109924" y="244676"/>
              <a:chExt cx="233052" cy="201352"/>
            </a:xfrm>
            <a:solidFill>
              <a:srgbClr val="00AAEA"/>
            </a:solidFill>
          </p:grpSpPr>
          <p:sp>
            <p:nvSpPr>
              <p:cNvPr id="11" name="Vrije vorm 10">
                <a:extLst>
                  <a:ext uri="{FF2B5EF4-FFF2-40B4-BE49-F238E27FC236}">
                    <a16:creationId xmlns:a16="http://schemas.microsoft.com/office/drawing/2014/main" id="{18E97E94-629B-0250-BB7E-B8DA1802C45F}"/>
                  </a:ext>
                </a:extLst>
              </p:cNvPr>
              <p:cNvSpPr/>
              <p:nvPr/>
            </p:nvSpPr>
            <p:spPr>
              <a:xfrm>
                <a:off x="238126" y="244676"/>
                <a:ext cx="104849" cy="201352"/>
              </a:xfrm>
              <a:custGeom>
                <a:avLst/>
                <a:gdLst>
                  <a:gd name="connsiteX0" fmla="*/ 39236 w 104849"/>
                  <a:gd name="connsiteY0" fmla="*/ 117302 h 201352"/>
                  <a:gd name="connsiteX1" fmla="*/ 14843 w 104849"/>
                  <a:gd name="connsiteY1" fmla="*/ 172443 h 201352"/>
                  <a:gd name="connsiteX2" fmla="*/ 49636 w 104849"/>
                  <a:gd name="connsiteY2" fmla="*/ 201353 h 201352"/>
                  <a:gd name="connsiteX3" fmla="*/ 104850 w 104849"/>
                  <a:gd name="connsiteY3" fmla="*/ 104556 h 201352"/>
                  <a:gd name="connsiteX4" fmla="*/ 34320 w 104849"/>
                  <a:gd name="connsiteY4" fmla="*/ 0 h 201352"/>
                  <a:gd name="connsiteX5" fmla="*/ 0 w 104849"/>
                  <a:gd name="connsiteY5" fmla="*/ 51539 h 201352"/>
                  <a:gd name="connsiteX6" fmla="*/ 39236 w 104849"/>
                  <a:gd name="connsiteY6" fmla="*/ 117394 h 201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849" h="201352">
                    <a:moveTo>
                      <a:pt x="39236" y="117302"/>
                    </a:moveTo>
                    <a:cubicBezTo>
                      <a:pt x="39236" y="139007"/>
                      <a:pt x="29876" y="158588"/>
                      <a:pt x="14843" y="172443"/>
                    </a:cubicBezTo>
                    <a:lnTo>
                      <a:pt x="49636" y="201353"/>
                    </a:lnTo>
                    <a:cubicBezTo>
                      <a:pt x="82821" y="181310"/>
                      <a:pt x="104850" y="145473"/>
                      <a:pt x="104850" y="104556"/>
                    </a:cubicBezTo>
                    <a:cubicBezTo>
                      <a:pt x="104850" y="57635"/>
                      <a:pt x="75825" y="17364"/>
                      <a:pt x="34320" y="0"/>
                    </a:cubicBezTo>
                    <a:lnTo>
                      <a:pt x="0" y="51539"/>
                    </a:lnTo>
                    <a:cubicBezTo>
                      <a:pt x="23447" y="64562"/>
                      <a:pt x="39236" y="89131"/>
                      <a:pt x="39236" y="117394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2" name="Vrije vorm 11">
                <a:extLst>
                  <a:ext uri="{FF2B5EF4-FFF2-40B4-BE49-F238E27FC236}">
                    <a16:creationId xmlns:a16="http://schemas.microsoft.com/office/drawing/2014/main" id="{2AFDD043-07D6-8CF5-9FFA-E10ED455C7DC}"/>
                  </a:ext>
                </a:extLst>
              </p:cNvPr>
              <p:cNvSpPr/>
              <p:nvPr/>
            </p:nvSpPr>
            <p:spPr>
              <a:xfrm>
                <a:off x="109924" y="305636"/>
                <a:ext cx="81591" cy="127000"/>
              </a:xfrm>
              <a:custGeom>
                <a:avLst/>
                <a:gdLst>
                  <a:gd name="connsiteX0" fmla="*/ 8887 w 81591"/>
                  <a:gd name="connsiteY0" fmla="*/ 0 h 127000"/>
                  <a:gd name="connsiteX1" fmla="*/ 0 w 81591"/>
                  <a:gd name="connsiteY1" fmla="*/ 43596 h 127000"/>
                  <a:gd name="connsiteX2" fmla="*/ 37251 w 81591"/>
                  <a:gd name="connsiteY2" fmla="*/ 127000 h 127000"/>
                  <a:gd name="connsiteX3" fmla="*/ 81592 w 81591"/>
                  <a:gd name="connsiteY3" fmla="*/ 60498 h 127000"/>
                  <a:gd name="connsiteX4" fmla="*/ 8887 w 81591"/>
                  <a:gd name="connsiteY4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591" h="127000">
                    <a:moveTo>
                      <a:pt x="8887" y="0"/>
                    </a:moveTo>
                    <a:cubicBezTo>
                      <a:pt x="3120" y="13485"/>
                      <a:pt x="0" y="28171"/>
                      <a:pt x="0" y="43596"/>
                    </a:cubicBezTo>
                    <a:cubicBezTo>
                      <a:pt x="0" y="76569"/>
                      <a:pt x="14371" y="106218"/>
                      <a:pt x="37251" y="127000"/>
                    </a:cubicBezTo>
                    <a:lnTo>
                      <a:pt x="81592" y="60498"/>
                    </a:lnTo>
                    <a:lnTo>
                      <a:pt x="8887" y="0"/>
                    </a:lnTo>
                    <a:close/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3" name="Vrije vorm 12">
                <a:extLst>
                  <a:ext uri="{FF2B5EF4-FFF2-40B4-BE49-F238E27FC236}">
                    <a16:creationId xmlns:a16="http://schemas.microsoft.com/office/drawing/2014/main" id="{AB066CE7-3212-95EC-8210-2AED73DEED78}"/>
                  </a:ext>
                </a:extLst>
              </p:cNvPr>
              <p:cNvSpPr/>
              <p:nvPr/>
            </p:nvSpPr>
            <p:spPr>
              <a:xfrm>
                <a:off x="191610" y="328543"/>
                <a:ext cx="45854" cy="66501"/>
              </a:xfrm>
              <a:custGeom>
                <a:avLst/>
                <a:gdLst>
                  <a:gd name="connsiteX0" fmla="*/ 24960 w 45854"/>
                  <a:gd name="connsiteY0" fmla="*/ 0 h 66501"/>
                  <a:gd name="connsiteX1" fmla="*/ 0 w 45854"/>
                  <a:gd name="connsiteY1" fmla="*/ 37500 h 66501"/>
                  <a:gd name="connsiteX2" fmla="*/ 34887 w 45854"/>
                  <a:gd name="connsiteY2" fmla="*/ 66502 h 66501"/>
                  <a:gd name="connsiteX3" fmla="*/ 45854 w 45854"/>
                  <a:gd name="connsiteY3" fmla="*/ 37500 h 66501"/>
                  <a:gd name="connsiteX4" fmla="*/ 25054 w 45854"/>
                  <a:gd name="connsiteY4" fmla="*/ 0 h 66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54" h="66501">
                    <a:moveTo>
                      <a:pt x="24960" y="0"/>
                    </a:moveTo>
                    <a:lnTo>
                      <a:pt x="0" y="37500"/>
                    </a:lnTo>
                    <a:lnTo>
                      <a:pt x="34887" y="66502"/>
                    </a:lnTo>
                    <a:cubicBezTo>
                      <a:pt x="41694" y="58651"/>
                      <a:pt x="45854" y="48583"/>
                      <a:pt x="45854" y="37500"/>
                    </a:cubicBezTo>
                    <a:cubicBezTo>
                      <a:pt x="45854" y="21798"/>
                      <a:pt x="37534" y="7943"/>
                      <a:pt x="25054" y="0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3" name="Titel 18">
            <a:extLst>
              <a:ext uri="{FF2B5EF4-FFF2-40B4-BE49-F238E27FC236}">
                <a16:creationId xmlns:a16="http://schemas.microsoft.com/office/drawing/2014/main" id="{1D54935A-C18C-61F1-2B94-8DBC31EDF7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84401" y="1620739"/>
            <a:ext cx="3780000" cy="694486"/>
          </a:xfrm>
          <a:prstGeom prst="rect">
            <a:avLst/>
          </a:prstGeom>
        </p:spPr>
        <p:txBody>
          <a:bodyPr lIns="0" tIns="0" rIns="0" bIns="0" anchor="b"/>
          <a:lstStyle>
            <a:lvl1pPr>
              <a:lnSpc>
                <a:spcPct val="90000"/>
              </a:lnSpc>
              <a:spcAft>
                <a:spcPts val="0"/>
              </a:spcAft>
              <a:defRPr sz="2700" b="1" i="0">
                <a:latin typeface="Montserrat SemiBold" pitchFamily="2" charset="77"/>
              </a:defRPr>
            </a:lvl1pPr>
          </a:lstStyle>
          <a:p>
            <a:r>
              <a:rPr lang="nl-NL" dirty="0"/>
              <a:t>Bedankt voor je aandacht</a:t>
            </a:r>
          </a:p>
        </p:txBody>
      </p:sp>
    </p:spTree>
    <p:extLst>
      <p:ext uri="{BB962C8B-B14F-4D97-AF65-F5344CB8AC3E}">
        <p14:creationId xmlns:p14="http://schemas.microsoft.com/office/powerpoint/2010/main" val="37789510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ep 2">
            <a:extLst>
              <a:ext uri="{FF2B5EF4-FFF2-40B4-BE49-F238E27FC236}">
                <a16:creationId xmlns:a16="http://schemas.microsoft.com/office/drawing/2014/main" id="{F92BFA7D-FD7D-EFA3-E3BC-E1E3A7339F75}"/>
              </a:ext>
            </a:extLst>
          </p:cNvPr>
          <p:cNvGrpSpPr/>
          <p:nvPr userDrawn="1"/>
        </p:nvGrpSpPr>
        <p:grpSpPr>
          <a:xfrm>
            <a:off x="8024882" y="4857232"/>
            <a:ext cx="760667" cy="180000"/>
            <a:chOff x="8024882" y="4762165"/>
            <a:chExt cx="760667" cy="180000"/>
          </a:xfrm>
        </p:grpSpPr>
        <p:grpSp>
          <p:nvGrpSpPr>
            <p:cNvPr id="14" name="Graphic 28">
              <a:extLst>
                <a:ext uri="{FF2B5EF4-FFF2-40B4-BE49-F238E27FC236}">
                  <a16:creationId xmlns:a16="http://schemas.microsoft.com/office/drawing/2014/main" id="{0F674CD8-154A-9D2F-1AA2-A961BEA0367C}"/>
                </a:ext>
              </a:extLst>
            </p:cNvPr>
            <p:cNvGrpSpPr/>
            <p:nvPr userDrawn="1"/>
          </p:nvGrpSpPr>
          <p:grpSpPr>
            <a:xfrm>
              <a:off x="8292974" y="4811047"/>
              <a:ext cx="492575" cy="97679"/>
              <a:chOff x="409818" y="299356"/>
              <a:chExt cx="551005" cy="109266"/>
            </a:xfrm>
            <a:solidFill>
              <a:srgbClr val="60574F"/>
            </a:solidFill>
          </p:grpSpPr>
          <p:sp>
            <p:nvSpPr>
              <p:cNvPr id="20" name="Vrije vorm 19">
                <a:extLst>
                  <a:ext uri="{FF2B5EF4-FFF2-40B4-BE49-F238E27FC236}">
                    <a16:creationId xmlns:a16="http://schemas.microsoft.com/office/drawing/2014/main" id="{B50C769F-B44F-2C16-CB9C-4709F91F84DE}"/>
                  </a:ext>
                </a:extLst>
              </p:cNvPr>
              <p:cNvSpPr/>
              <p:nvPr/>
            </p:nvSpPr>
            <p:spPr>
              <a:xfrm>
                <a:off x="409818" y="299356"/>
                <a:ext cx="75068" cy="107511"/>
              </a:xfrm>
              <a:custGeom>
                <a:avLst/>
                <a:gdLst>
                  <a:gd name="connsiteX0" fmla="*/ 1891 w 75068"/>
                  <a:gd name="connsiteY0" fmla="*/ 20782 h 107511"/>
                  <a:gd name="connsiteX1" fmla="*/ 43963 w 75068"/>
                  <a:gd name="connsiteY1" fmla="*/ 20782 h 107511"/>
                  <a:gd name="connsiteX2" fmla="*/ 0 w 75068"/>
                  <a:gd name="connsiteY2" fmla="*/ 89500 h 107511"/>
                  <a:gd name="connsiteX3" fmla="*/ 0 w 75068"/>
                  <a:gd name="connsiteY3" fmla="*/ 107511 h 107511"/>
                  <a:gd name="connsiteX4" fmla="*/ 75068 w 75068"/>
                  <a:gd name="connsiteY4" fmla="*/ 107511 h 107511"/>
                  <a:gd name="connsiteX5" fmla="*/ 75068 w 75068"/>
                  <a:gd name="connsiteY5" fmla="*/ 86822 h 107511"/>
                  <a:gd name="connsiteX6" fmla="*/ 31105 w 75068"/>
                  <a:gd name="connsiteY6" fmla="*/ 86822 h 107511"/>
                  <a:gd name="connsiteX7" fmla="*/ 75068 w 75068"/>
                  <a:gd name="connsiteY7" fmla="*/ 18011 h 107511"/>
                  <a:gd name="connsiteX8" fmla="*/ 75068 w 75068"/>
                  <a:gd name="connsiteY8" fmla="*/ 0 h 107511"/>
                  <a:gd name="connsiteX9" fmla="*/ 1891 w 75068"/>
                  <a:gd name="connsiteY9" fmla="*/ 0 h 107511"/>
                  <a:gd name="connsiteX10" fmla="*/ 1891 w 75068"/>
                  <a:gd name="connsiteY10" fmla="*/ 20782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68" h="107511">
                    <a:moveTo>
                      <a:pt x="1891" y="20782"/>
                    </a:moveTo>
                    <a:lnTo>
                      <a:pt x="43963" y="20782"/>
                    </a:lnTo>
                    <a:lnTo>
                      <a:pt x="0" y="89500"/>
                    </a:lnTo>
                    <a:lnTo>
                      <a:pt x="0" y="107511"/>
                    </a:lnTo>
                    <a:lnTo>
                      <a:pt x="75068" y="107511"/>
                    </a:lnTo>
                    <a:lnTo>
                      <a:pt x="75068" y="86822"/>
                    </a:lnTo>
                    <a:lnTo>
                      <a:pt x="31105" y="86822"/>
                    </a:lnTo>
                    <a:lnTo>
                      <a:pt x="75068" y="18011"/>
                    </a:lnTo>
                    <a:lnTo>
                      <a:pt x="75068" y="0"/>
                    </a:lnTo>
                    <a:lnTo>
                      <a:pt x="1891" y="0"/>
                    </a:lnTo>
                    <a:lnTo>
                      <a:pt x="1891" y="20782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1" name="Vrije vorm 20">
                <a:extLst>
                  <a:ext uri="{FF2B5EF4-FFF2-40B4-BE49-F238E27FC236}">
                    <a16:creationId xmlns:a16="http://schemas.microsoft.com/office/drawing/2014/main" id="{B1336DB2-2F86-2BB5-572B-1F2821D4DC57}"/>
                  </a:ext>
                </a:extLst>
              </p:cNvPr>
              <p:cNvSpPr/>
              <p:nvPr/>
            </p:nvSpPr>
            <p:spPr>
              <a:xfrm>
                <a:off x="607605" y="323001"/>
                <a:ext cx="77148" cy="83866"/>
              </a:xfrm>
              <a:custGeom>
                <a:avLst/>
                <a:gdLst>
                  <a:gd name="connsiteX0" fmla="*/ 48596 w 77148"/>
                  <a:gd name="connsiteY0" fmla="*/ 0 h 83866"/>
                  <a:gd name="connsiteX1" fmla="*/ 40370 w 77148"/>
                  <a:gd name="connsiteY1" fmla="*/ 1108 h 83866"/>
                  <a:gd name="connsiteX2" fmla="*/ 33752 w 77148"/>
                  <a:gd name="connsiteY2" fmla="*/ 4064 h 83866"/>
                  <a:gd name="connsiteX3" fmla="*/ 28363 w 77148"/>
                  <a:gd name="connsiteY3" fmla="*/ 8313 h 83866"/>
                  <a:gd name="connsiteX4" fmla="*/ 23920 w 77148"/>
                  <a:gd name="connsiteY4" fmla="*/ 13300 h 83866"/>
                  <a:gd name="connsiteX5" fmla="*/ 23920 w 77148"/>
                  <a:gd name="connsiteY5" fmla="*/ 1570 h 83866"/>
                  <a:gd name="connsiteX6" fmla="*/ 0 w 77148"/>
                  <a:gd name="connsiteY6" fmla="*/ 1570 h 83866"/>
                  <a:gd name="connsiteX7" fmla="*/ 0 w 77148"/>
                  <a:gd name="connsiteY7" fmla="*/ 83866 h 83866"/>
                  <a:gd name="connsiteX8" fmla="*/ 23920 w 77148"/>
                  <a:gd name="connsiteY8" fmla="*/ 83866 h 83866"/>
                  <a:gd name="connsiteX9" fmla="*/ 23920 w 77148"/>
                  <a:gd name="connsiteY9" fmla="*/ 38054 h 83866"/>
                  <a:gd name="connsiteX10" fmla="*/ 27891 w 77148"/>
                  <a:gd name="connsiteY10" fmla="*/ 25585 h 83866"/>
                  <a:gd name="connsiteX11" fmla="*/ 38763 w 77148"/>
                  <a:gd name="connsiteY11" fmla="*/ 21336 h 83866"/>
                  <a:gd name="connsiteX12" fmla="*/ 49447 w 77148"/>
                  <a:gd name="connsiteY12" fmla="*/ 25585 h 83866"/>
                  <a:gd name="connsiteX13" fmla="*/ 53229 w 77148"/>
                  <a:gd name="connsiteY13" fmla="*/ 38054 h 83866"/>
                  <a:gd name="connsiteX14" fmla="*/ 53229 w 77148"/>
                  <a:gd name="connsiteY14" fmla="*/ 83866 h 83866"/>
                  <a:gd name="connsiteX15" fmla="*/ 77148 w 77148"/>
                  <a:gd name="connsiteY15" fmla="*/ 83866 h 83866"/>
                  <a:gd name="connsiteX16" fmla="*/ 77148 w 77148"/>
                  <a:gd name="connsiteY16" fmla="*/ 30572 h 83866"/>
                  <a:gd name="connsiteX17" fmla="*/ 69679 w 77148"/>
                  <a:gd name="connsiteY17" fmla="*/ 8128 h 83866"/>
                  <a:gd name="connsiteX18" fmla="*/ 48501 w 77148"/>
                  <a:gd name="connsiteY18" fmla="*/ 0 h 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7148" h="83866">
                    <a:moveTo>
                      <a:pt x="48596" y="0"/>
                    </a:moveTo>
                    <a:cubicBezTo>
                      <a:pt x="45570" y="0"/>
                      <a:pt x="42829" y="369"/>
                      <a:pt x="40370" y="1108"/>
                    </a:cubicBezTo>
                    <a:cubicBezTo>
                      <a:pt x="38007" y="1847"/>
                      <a:pt x="35738" y="2771"/>
                      <a:pt x="33752" y="4064"/>
                    </a:cubicBezTo>
                    <a:cubicBezTo>
                      <a:pt x="31767" y="5357"/>
                      <a:pt x="29971" y="6743"/>
                      <a:pt x="28363" y="8313"/>
                    </a:cubicBezTo>
                    <a:cubicBezTo>
                      <a:pt x="26756" y="9883"/>
                      <a:pt x="25243" y="11545"/>
                      <a:pt x="23920" y="13300"/>
                    </a:cubicBezTo>
                    <a:lnTo>
                      <a:pt x="23920" y="1570"/>
                    </a:lnTo>
                    <a:lnTo>
                      <a:pt x="0" y="1570"/>
                    </a:lnTo>
                    <a:lnTo>
                      <a:pt x="0" y="83866"/>
                    </a:lnTo>
                    <a:lnTo>
                      <a:pt x="23920" y="83866"/>
                    </a:lnTo>
                    <a:lnTo>
                      <a:pt x="23920" y="38054"/>
                    </a:lnTo>
                    <a:cubicBezTo>
                      <a:pt x="23920" y="32512"/>
                      <a:pt x="25243" y="28356"/>
                      <a:pt x="27891" y="25585"/>
                    </a:cubicBezTo>
                    <a:cubicBezTo>
                      <a:pt x="30538" y="22814"/>
                      <a:pt x="34225" y="21336"/>
                      <a:pt x="38763" y="21336"/>
                    </a:cubicBezTo>
                    <a:cubicBezTo>
                      <a:pt x="43301" y="21336"/>
                      <a:pt x="46989" y="22721"/>
                      <a:pt x="49447" y="25585"/>
                    </a:cubicBezTo>
                    <a:cubicBezTo>
                      <a:pt x="51999" y="28356"/>
                      <a:pt x="53229" y="32512"/>
                      <a:pt x="53229" y="38054"/>
                    </a:cubicBezTo>
                    <a:lnTo>
                      <a:pt x="53229" y="83866"/>
                    </a:lnTo>
                    <a:lnTo>
                      <a:pt x="77148" y="83866"/>
                    </a:lnTo>
                    <a:lnTo>
                      <a:pt x="77148" y="30572"/>
                    </a:lnTo>
                    <a:cubicBezTo>
                      <a:pt x="77148" y="21059"/>
                      <a:pt x="74690" y="13577"/>
                      <a:pt x="69679" y="8128"/>
                    </a:cubicBezTo>
                    <a:cubicBezTo>
                      <a:pt x="64668" y="2679"/>
                      <a:pt x="57672" y="0"/>
                      <a:pt x="48501" y="0"/>
                    </a:cubicBezTo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2" name="Vrije vorm 21">
                <a:extLst>
                  <a:ext uri="{FF2B5EF4-FFF2-40B4-BE49-F238E27FC236}">
                    <a16:creationId xmlns:a16="http://schemas.microsoft.com/office/drawing/2014/main" id="{09DBD47E-DBBF-A49A-78DD-A8DD18988763}"/>
                  </a:ext>
                </a:extLst>
              </p:cNvPr>
              <p:cNvSpPr/>
              <p:nvPr/>
            </p:nvSpPr>
            <p:spPr>
              <a:xfrm>
                <a:off x="712928" y="299356"/>
                <a:ext cx="104471" cy="107511"/>
              </a:xfrm>
              <a:custGeom>
                <a:avLst/>
                <a:gdLst>
                  <a:gd name="connsiteX0" fmla="*/ 52283 w 104471"/>
                  <a:gd name="connsiteY0" fmla="*/ 45443 h 107511"/>
                  <a:gd name="connsiteX1" fmla="*/ 26094 w 104471"/>
                  <a:gd name="connsiteY1" fmla="*/ 0 h 107511"/>
                  <a:gd name="connsiteX2" fmla="*/ 0 w 104471"/>
                  <a:gd name="connsiteY2" fmla="*/ 0 h 107511"/>
                  <a:gd name="connsiteX3" fmla="*/ 0 w 104471"/>
                  <a:gd name="connsiteY3" fmla="*/ 107511 h 107511"/>
                  <a:gd name="connsiteX4" fmla="*/ 23920 w 104471"/>
                  <a:gd name="connsiteY4" fmla="*/ 107511 h 107511"/>
                  <a:gd name="connsiteX5" fmla="*/ 23920 w 104471"/>
                  <a:gd name="connsiteY5" fmla="*/ 41748 h 107511"/>
                  <a:gd name="connsiteX6" fmla="*/ 51810 w 104471"/>
                  <a:gd name="connsiteY6" fmla="*/ 83220 h 107511"/>
                  <a:gd name="connsiteX7" fmla="*/ 52378 w 104471"/>
                  <a:gd name="connsiteY7" fmla="*/ 83220 h 107511"/>
                  <a:gd name="connsiteX8" fmla="*/ 80646 w 104471"/>
                  <a:gd name="connsiteY8" fmla="*/ 41287 h 107511"/>
                  <a:gd name="connsiteX9" fmla="*/ 80646 w 104471"/>
                  <a:gd name="connsiteY9" fmla="*/ 107511 h 107511"/>
                  <a:gd name="connsiteX10" fmla="*/ 104472 w 104471"/>
                  <a:gd name="connsiteY10" fmla="*/ 107511 h 107511"/>
                  <a:gd name="connsiteX11" fmla="*/ 104472 w 104471"/>
                  <a:gd name="connsiteY11" fmla="*/ 0 h 107511"/>
                  <a:gd name="connsiteX12" fmla="*/ 78377 w 104471"/>
                  <a:gd name="connsiteY12" fmla="*/ 0 h 107511"/>
                  <a:gd name="connsiteX13" fmla="*/ 52283 w 104471"/>
                  <a:gd name="connsiteY13" fmla="*/ 45443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471" h="107511">
                    <a:moveTo>
                      <a:pt x="52283" y="45443"/>
                    </a:moveTo>
                    <a:lnTo>
                      <a:pt x="26094" y="0"/>
                    </a:lnTo>
                    <a:lnTo>
                      <a:pt x="0" y="0"/>
                    </a:lnTo>
                    <a:lnTo>
                      <a:pt x="0" y="107511"/>
                    </a:lnTo>
                    <a:lnTo>
                      <a:pt x="23920" y="107511"/>
                    </a:lnTo>
                    <a:lnTo>
                      <a:pt x="23920" y="41748"/>
                    </a:lnTo>
                    <a:lnTo>
                      <a:pt x="51810" y="83220"/>
                    </a:lnTo>
                    <a:lnTo>
                      <a:pt x="52378" y="83220"/>
                    </a:lnTo>
                    <a:lnTo>
                      <a:pt x="80646" y="41287"/>
                    </a:lnTo>
                    <a:lnTo>
                      <a:pt x="80646" y="107511"/>
                    </a:lnTo>
                    <a:lnTo>
                      <a:pt x="104472" y="107511"/>
                    </a:lnTo>
                    <a:lnTo>
                      <a:pt x="104472" y="0"/>
                    </a:lnTo>
                    <a:lnTo>
                      <a:pt x="78377" y="0"/>
                    </a:lnTo>
                    <a:lnTo>
                      <a:pt x="52283" y="45443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23" name="Vrije vorm 22">
                <a:extLst>
                  <a:ext uri="{FF2B5EF4-FFF2-40B4-BE49-F238E27FC236}">
                    <a16:creationId xmlns:a16="http://schemas.microsoft.com/office/drawing/2014/main" id="{154E13ED-FBF9-08D8-8519-AA326F194E00}"/>
                  </a:ext>
                </a:extLst>
              </p:cNvPr>
              <p:cNvSpPr/>
              <p:nvPr/>
            </p:nvSpPr>
            <p:spPr>
              <a:xfrm>
                <a:off x="832999" y="324571"/>
                <a:ext cx="127824" cy="82295"/>
              </a:xfrm>
              <a:custGeom>
                <a:avLst/>
                <a:gdLst>
                  <a:gd name="connsiteX0" fmla="*/ 104093 w 127824"/>
                  <a:gd name="connsiteY0" fmla="*/ 0 h 82295"/>
                  <a:gd name="connsiteX1" fmla="*/ 90290 w 127824"/>
                  <a:gd name="connsiteY1" fmla="*/ 50061 h 82295"/>
                  <a:gd name="connsiteX2" fmla="*/ 74312 w 127824"/>
                  <a:gd name="connsiteY2" fmla="*/ 0 h 82295"/>
                  <a:gd name="connsiteX3" fmla="*/ 53512 w 127824"/>
                  <a:gd name="connsiteY3" fmla="*/ 0 h 82295"/>
                  <a:gd name="connsiteX4" fmla="*/ 37723 w 127824"/>
                  <a:gd name="connsiteY4" fmla="*/ 49876 h 82295"/>
                  <a:gd name="connsiteX5" fmla="*/ 24203 w 127824"/>
                  <a:gd name="connsiteY5" fmla="*/ 0 h 82295"/>
                  <a:gd name="connsiteX6" fmla="*/ 0 w 127824"/>
                  <a:gd name="connsiteY6" fmla="*/ 0 h 82295"/>
                  <a:gd name="connsiteX7" fmla="*/ 25811 w 127824"/>
                  <a:gd name="connsiteY7" fmla="*/ 82296 h 82295"/>
                  <a:gd name="connsiteX8" fmla="*/ 47556 w 127824"/>
                  <a:gd name="connsiteY8" fmla="*/ 82296 h 82295"/>
                  <a:gd name="connsiteX9" fmla="*/ 63818 w 127824"/>
                  <a:gd name="connsiteY9" fmla="*/ 32420 h 82295"/>
                  <a:gd name="connsiteX10" fmla="*/ 79795 w 127824"/>
                  <a:gd name="connsiteY10" fmla="*/ 82296 h 82295"/>
                  <a:gd name="connsiteX11" fmla="*/ 101730 w 127824"/>
                  <a:gd name="connsiteY11" fmla="*/ 82296 h 82295"/>
                  <a:gd name="connsiteX12" fmla="*/ 127824 w 127824"/>
                  <a:gd name="connsiteY12" fmla="*/ 0 h 82295"/>
                  <a:gd name="connsiteX13" fmla="*/ 104093 w 127824"/>
                  <a:gd name="connsiteY13" fmla="*/ 0 h 8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824" h="82295">
                    <a:moveTo>
                      <a:pt x="104093" y="0"/>
                    </a:moveTo>
                    <a:lnTo>
                      <a:pt x="90290" y="50061"/>
                    </a:lnTo>
                    <a:lnTo>
                      <a:pt x="74312" y="0"/>
                    </a:lnTo>
                    <a:lnTo>
                      <a:pt x="53512" y="0"/>
                    </a:lnTo>
                    <a:lnTo>
                      <a:pt x="37723" y="49876"/>
                    </a:lnTo>
                    <a:lnTo>
                      <a:pt x="24203" y="0"/>
                    </a:lnTo>
                    <a:lnTo>
                      <a:pt x="0" y="0"/>
                    </a:lnTo>
                    <a:lnTo>
                      <a:pt x="25811" y="82296"/>
                    </a:lnTo>
                    <a:lnTo>
                      <a:pt x="47556" y="82296"/>
                    </a:lnTo>
                    <a:lnTo>
                      <a:pt x="63818" y="32420"/>
                    </a:lnTo>
                    <a:lnTo>
                      <a:pt x="79795" y="82296"/>
                    </a:lnTo>
                    <a:lnTo>
                      <a:pt x="101730" y="82296"/>
                    </a:lnTo>
                    <a:lnTo>
                      <a:pt x="127824" y="0"/>
                    </a:lnTo>
                    <a:lnTo>
                      <a:pt x="104093" y="0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4" name="Vrije vorm 23">
                <a:extLst>
                  <a:ext uri="{FF2B5EF4-FFF2-40B4-BE49-F238E27FC236}">
                    <a16:creationId xmlns:a16="http://schemas.microsoft.com/office/drawing/2014/main" id="{6C444910-F4FD-EA2D-AF75-6B27FA1430E6}"/>
                  </a:ext>
                </a:extLst>
              </p:cNvPr>
              <p:cNvSpPr/>
              <p:nvPr/>
            </p:nvSpPr>
            <p:spPr>
              <a:xfrm>
                <a:off x="499163" y="323001"/>
                <a:ext cx="91235" cy="85621"/>
              </a:xfrm>
              <a:custGeom>
                <a:avLst/>
                <a:gdLst>
                  <a:gd name="connsiteX0" fmla="*/ 78188 w 91235"/>
                  <a:gd name="connsiteY0" fmla="*/ 12377 h 85621"/>
                  <a:gd name="connsiteX1" fmla="*/ 63818 w 91235"/>
                  <a:gd name="connsiteY1" fmla="*/ 3325 h 85621"/>
                  <a:gd name="connsiteX2" fmla="*/ 45760 w 91235"/>
                  <a:gd name="connsiteY2" fmla="*/ 0 h 85621"/>
                  <a:gd name="connsiteX3" fmla="*/ 27512 w 91235"/>
                  <a:gd name="connsiteY3" fmla="*/ 3417 h 85621"/>
                  <a:gd name="connsiteX4" fmla="*/ 13047 w 91235"/>
                  <a:gd name="connsiteY4" fmla="*/ 12654 h 85621"/>
                  <a:gd name="connsiteX5" fmla="*/ 3498 w 91235"/>
                  <a:gd name="connsiteY5" fmla="*/ 26231 h 85621"/>
                  <a:gd name="connsiteX6" fmla="*/ 0 w 91235"/>
                  <a:gd name="connsiteY6" fmla="*/ 42857 h 85621"/>
                  <a:gd name="connsiteX7" fmla="*/ 0 w 91235"/>
                  <a:gd name="connsiteY7" fmla="*/ 43134 h 85621"/>
                  <a:gd name="connsiteX8" fmla="*/ 3498 w 91235"/>
                  <a:gd name="connsiteY8" fmla="*/ 59759 h 85621"/>
                  <a:gd name="connsiteX9" fmla="*/ 13047 w 91235"/>
                  <a:gd name="connsiteY9" fmla="*/ 73244 h 85621"/>
                  <a:gd name="connsiteX10" fmla="*/ 27418 w 91235"/>
                  <a:gd name="connsiteY10" fmla="*/ 82296 h 85621"/>
                  <a:gd name="connsiteX11" fmla="*/ 45476 w 91235"/>
                  <a:gd name="connsiteY11" fmla="*/ 85621 h 85621"/>
                  <a:gd name="connsiteX12" fmla="*/ 63723 w 91235"/>
                  <a:gd name="connsiteY12" fmla="*/ 82296 h 85621"/>
                  <a:gd name="connsiteX13" fmla="*/ 78188 w 91235"/>
                  <a:gd name="connsiteY13" fmla="*/ 73060 h 85621"/>
                  <a:gd name="connsiteX14" fmla="*/ 87737 w 91235"/>
                  <a:gd name="connsiteY14" fmla="*/ 59482 h 85621"/>
                  <a:gd name="connsiteX15" fmla="*/ 91235 w 91235"/>
                  <a:gd name="connsiteY15" fmla="*/ 42857 h 85621"/>
                  <a:gd name="connsiteX16" fmla="*/ 91235 w 91235"/>
                  <a:gd name="connsiteY16" fmla="*/ 42580 h 85621"/>
                  <a:gd name="connsiteX17" fmla="*/ 87737 w 91235"/>
                  <a:gd name="connsiteY17" fmla="*/ 25954 h 85621"/>
                  <a:gd name="connsiteX18" fmla="*/ 78188 w 91235"/>
                  <a:gd name="connsiteY18" fmla="*/ 12469 h 85621"/>
                  <a:gd name="connsiteX19" fmla="*/ 67599 w 91235"/>
                  <a:gd name="connsiteY19" fmla="*/ 43226 h 85621"/>
                  <a:gd name="connsiteX20" fmla="*/ 66087 w 91235"/>
                  <a:gd name="connsiteY20" fmla="*/ 51908 h 85621"/>
                  <a:gd name="connsiteX21" fmla="*/ 61738 w 91235"/>
                  <a:gd name="connsiteY21" fmla="*/ 59020 h 85621"/>
                  <a:gd name="connsiteX22" fmla="*/ 54930 w 91235"/>
                  <a:gd name="connsiteY22" fmla="*/ 63823 h 85621"/>
                  <a:gd name="connsiteX23" fmla="*/ 45760 w 91235"/>
                  <a:gd name="connsiteY23" fmla="*/ 65578 h 85621"/>
                  <a:gd name="connsiteX24" fmla="*/ 36683 w 91235"/>
                  <a:gd name="connsiteY24" fmla="*/ 63731 h 85621"/>
                  <a:gd name="connsiteX25" fmla="*/ 29687 w 91235"/>
                  <a:gd name="connsiteY25" fmla="*/ 58743 h 85621"/>
                  <a:gd name="connsiteX26" fmla="*/ 25149 w 91235"/>
                  <a:gd name="connsiteY26" fmla="*/ 51539 h 85621"/>
                  <a:gd name="connsiteX27" fmla="*/ 23542 w 91235"/>
                  <a:gd name="connsiteY27" fmla="*/ 42857 h 85621"/>
                  <a:gd name="connsiteX28" fmla="*/ 23542 w 91235"/>
                  <a:gd name="connsiteY28" fmla="*/ 42580 h 85621"/>
                  <a:gd name="connsiteX29" fmla="*/ 25054 w 91235"/>
                  <a:gd name="connsiteY29" fmla="*/ 33897 h 85621"/>
                  <a:gd name="connsiteX30" fmla="*/ 29403 w 91235"/>
                  <a:gd name="connsiteY30" fmla="*/ 26785 h 85621"/>
                  <a:gd name="connsiteX31" fmla="*/ 36211 w 91235"/>
                  <a:gd name="connsiteY31" fmla="*/ 21983 h 85621"/>
                  <a:gd name="connsiteX32" fmla="*/ 45381 w 91235"/>
                  <a:gd name="connsiteY32" fmla="*/ 20228 h 85621"/>
                  <a:gd name="connsiteX33" fmla="*/ 54363 w 91235"/>
                  <a:gd name="connsiteY33" fmla="*/ 22075 h 85621"/>
                  <a:gd name="connsiteX34" fmla="*/ 61454 w 91235"/>
                  <a:gd name="connsiteY34" fmla="*/ 27063 h 85621"/>
                  <a:gd name="connsiteX35" fmla="*/ 65992 w 91235"/>
                  <a:gd name="connsiteY35" fmla="*/ 34267 h 85621"/>
                  <a:gd name="connsiteX36" fmla="*/ 67599 w 91235"/>
                  <a:gd name="connsiteY36" fmla="*/ 42949 h 85621"/>
                  <a:gd name="connsiteX37" fmla="*/ 67599 w 91235"/>
                  <a:gd name="connsiteY37" fmla="*/ 43226 h 85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235" h="85621">
                    <a:moveTo>
                      <a:pt x="78188" y="12377"/>
                    </a:moveTo>
                    <a:cubicBezTo>
                      <a:pt x="74123" y="8497"/>
                      <a:pt x="69396" y="5542"/>
                      <a:pt x="63818" y="3325"/>
                    </a:cubicBezTo>
                    <a:cubicBezTo>
                      <a:pt x="58239" y="1108"/>
                      <a:pt x="52283" y="0"/>
                      <a:pt x="45760" y="0"/>
                    </a:cubicBezTo>
                    <a:cubicBezTo>
                      <a:pt x="39236" y="0"/>
                      <a:pt x="33091" y="1108"/>
                      <a:pt x="27512" y="3417"/>
                    </a:cubicBezTo>
                    <a:cubicBezTo>
                      <a:pt x="21934" y="5634"/>
                      <a:pt x="17113" y="8775"/>
                      <a:pt x="13047" y="12654"/>
                    </a:cubicBezTo>
                    <a:cubicBezTo>
                      <a:pt x="8982" y="16533"/>
                      <a:pt x="5767" y="21059"/>
                      <a:pt x="3498" y="26231"/>
                    </a:cubicBezTo>
                    <a:cubicBezTo>
                      <a:pt x="1229" y="31404"/>
                      <a:pt x="0" y="36945"/>
                      <a:pt x="0" y="42857"/>
                    </a:cubicBezTo>
                    <a:lnTo>
                      <a:pt x="0" y="43134"/>
                    </a:lnTo>
                    <a:cubicBezTo>
                      <a:pt x="0" y="49045"/>
                      <a:pt x="1135" y="54587"/>
                      <a:pt x="3498" y="59759"/>
                    </a:cubicBezTo>
                    <a:cubicBezTo>
                      <a:pt x="5767" y="64932"/>
                      <a:pt x="8982" y="69457"/>
                      <a:pt x="13047" y="73244"/>
                    </a:cubicBezTo>
                    <a:cubicBezTo>
                      <a:pt x="17113" y="77124"/>
                      <a:pt x="21840" y="80079"/>
                      <a:pt x="27418" y="82296"/>
                    </a:cubicBezTo>
                    <a:cubicBezTo>
                      <a:pt x="32996" y="84513"/>
                      <a:pt x="38952" y="85621"/>
                      <a:pt x="45476" y="85621"/>
                    </a:cubicBezTo>
                    <a:cubicBezTo>
                      <a:pt x="51999" y="85621"/>
                      <a:pt x="58145" y="84513"/>
                      <a:pt x="63723" y="82296"/>
                    </a:cubicBezTo>
                    <a:cubicBezTo>
                      <a:pt x="69301" y="80079"/>
                      <a:pt x="74123" y="76939"/>
                      <a:pt x="78188" y="73060"/>
                    </a:cubicBezTo>
                    <a:cubicBezTo>
                      <a:pt x="82254" y="69180"/>
                      <a:pt x="85468" y="64655"/>
                      <a:pt x="87737" y="59482"/>
                    </a:cubicBezTo>
                    <a:cubicBezTo>
                      <a:pt x="90006" y="54310"/>
                      <a:pt x="91235" y="48768"/>
                      <a:pt x="91235" y="42857"/>
                    </a:cubicBezTo>
                    <a:lnTo>
                      <a:pt x="91235" y="42580"/>
                    </a:lnTo>
                    <a:cubicBezTo>
                      <a:pt x="91235" y="36668"/>
                      <a:pt x="90101" y="31127"/>
                      <a:pt x="87737" y="25954"/>
                    </a:cubicBezTo>
                    <a:cubicBezTo>
                      <a:pt x="85468" y="20782"/>
                      <a:pt x="82254" y="16256"/>
                      <a:pt x="78188" y="12469"/>
                    </a:cubicBezTo>
                    <a:moveTo>
                      <a:pt x="67599" y="43226"/>
                    </a:moveTo>
                    <a:cubicBezTo>
                      <a:pt x="67599" y="46274"/>
                      <a:pt x="67127" y="49230"/>
                      <a:pt x="66087" y="51908"/>
                    </a:cubicBezTo>
                    <a:cubicBezTo>
                      <a:pt x="65141" y="54587"/>
                      <a:pt x="63628" y="56988"/>
                      <a:pt x="61738" y="59020"/>
                    </a:cubicBezTo>
                    <a:cubicBezTo>
                      <a:pt x="59847" y="61052"/>
                      <a:pt x="57578" y="62715"/>
                      <a:pt x="54930" y="63823"/>
                    </a:cubicBezTo>
                    <a:cubicBezTo>
                      <a:pt x="52283" y="65024"/>
                      <a:pt x="49163" y="65578"/>
                      <a:pt x="45760" y="65578"/>
                    </a:cubicBezTo>
                    <a:cubicBezTo>
                      <a:pt x="42356" y="65578"/>
                      <a:pt x="39425" y="64932"/>
                      <a:pt x="36683" y="63731"/>
                    </a:cubicBezTo>
                    <a:cubicBezTo>
                      <a:pt x="34036" y="62530"/>
                      <a:pt x="31672" y="60868"/>
                      <a:pt x="29687" y="58743"/>
                    </a:cubicBezTo>
                    <a:cubicBezTo>
                      <a:pt x="27702" y="56619"/>
                      <a:pt x="26189" y="54217"/>
                      <a:pt x="25149" y="51539"/>
                    </a:cubicBezTo>
                    <a:cubicBezTo>
                      <a:pt x="24109" y="48860"/>
                      <a:pt x="23542" y="45905"/>
                      <a:pt x="23542" y="42857"/>
                    </a:cubicBezTo>
                    <a:lnTo>
                      <a:pt x="23542" y="42580"/>
                    </a:lnTo>
                    <a:cubicBezTo>
                      <a:pt x="23542" y="39532"/>
                      <a:pt x="24014" y="36576"/>
                      <a:pt x="25054" y="33897"/>
                    </a:cubicBezTo>
                    <a:cubicBezTo>
                      <a:pt x="26000" y="31219"/>
                      <a:pt x="27512" y="28817"/>
                      <a:pt x="29403" y="26785"/>
                    </a:cubicBezTo>
                    <a:cubicBezTo>
                      <a:pt x="31294" y="24753"/>
                      <a:pt x="33563" y="23091"/>
                      <a:pt x="36211" y="21983"/>
                    </a:cubicBezTo>
                    <a:cubicBezTo>
                      <a:pt x="38858" y="20782"/>
                      <a:pt x="41978" y="20228"/>
                      <a:pt x="45381" y="20228"/>
                    </a:cubicBezTo>
                    <a:cubicBezTo>
                      <a:pt x="48596" y="20228"/>
                      <a:pt x="51621" y="20874"/>
                      <a:pt x="54363" y="22075"/>
                    </a:cubicBezTo>
                    <a:cubicBezTo>
                      <a:pt x="57105" y="23276"/>
                      <a:pt x="59468" y="24938"/>
                      <a:pt x="61454" y="27063"/>
                    </a:cubicBezTo>
                    <a:cubicBezTo>
                      <a:pt x="63439" y="29187"/>
                      <a:pt x="64952" y="31588"/>
                      <a:pt x="65992" y="34267"/>
                    </a:cubicBezTo>
                    <a:cubicBezTo>
                      <a:pt x="67032" y="36945"/>
                      <a:pt x="67599" y="39901"/>
                      <a:pt x="67599" y="42949"/>
                    </a:cubicBezTo>
                    <a:lnTo>
                      <a:pt x="67599" y="43226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15" name="Graphic 28">
              <a:extLst>
                <a:ext uri="{FF2B5EF4-FFF2-40B4-BE49-F238E27FC236}">
                  <a16:creationId xmlns:a16="http://schemas.microsoft.com/office/drawing/2014/main" id="{D3BF73EB-6691-0EA2-B163-F3AB608ADFF4}"/>
                </a:ext>
              </a:extLst>
            </p:cNvPr>
            <p:cNvGrpSpPr/>
            <p:nvPr userDrawn="1"/>
          </p:nvGrpSpPr>
          <p:grpSpPr>
            <a:xfrm>
              <a:off x="8024882" y="4762165"/>
              <a:ext cx="208338" cy="180000"/>
              <a:chOff x="109924" y="244676"/>
              <a:chExt cx="233052" cy="201352"/>
            </a:xfrm>
            <a:solidFill>
              <a:srgbClr val="00AAEA"/>
            </a:solidFill>
          </p:grpSpPr>
          <p:sp>
            <p:nvSpPr>
              <p:cNvPr id="16" name="Vrije vorm 15">
                <a:extLst>
                  <a:ext uri="{FF2B5EF4-FFF2-40B4-BE49-F238E27FC236}">
                    <a16:creationId xmlns:a16="http://schemas.microsoft.com/office/drawing/2014/main" id="{25F6AFEE-6206-E05B-5E8E-D444E9B5A0E2}"/>
                  </a:ext>
                </a:extLst>
              </p:cNvPr>
              <p:cNvSpPr/>
              <p:nvPr/>
            </p:nvSpPr>
            <p:spPr>
              <a:xfrm>
                <a:off x="238126" y="244676"/>
                <a:ext cx="104849" cy="201352"/>
              </a:xfrm>
              <a:custGeom>
                <a:avLst/>
                <a:gdLst>
                  <a:gd name="connsiteX0" fmla="*/ 39236 w 104849"/>
                  <a:gd name="connsiteY0" fmla="*/ 117302 h 201352"/>
                  <a:gd name="connsiteX1" fmla="*/ 14843 w 104849"/>
                  <a:gd name="connsiteY1" fmla="*/ 172443 h 201352"/>
                  <a:gd name="connsiteX2" fmla="*/ 49636 w 104849"/>
                  <a:gd name="connsiteY2" fmla="*/ 201353 h 201352"/>
                  <a:gd name="connsiteX3" fmla="*/ 104850 w 104849"/>
                  <a:gd name="connsiteY3" fmla="*/ 104556 h 201352"/>
                  <a:gd name="connsiteX4" fmla="*/ 34320 w 104849"/>
                  <a:gd name="connsiteY4" fmla="*/ 0 h 201352"/>
                  <a:gd name="connsiteX5" fmla="*/ 0 w 104849"/>
                  <a:gd name="connsiteY5" fmla="*/ 51539 h 201352"/>
                  <a:gd name="connsiteX6" fmla="*/ 39236 w 104849"/>
                  <a:gd name="connsiteY6" fmla="*/ 117394 h 201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849" h="201352">
                    <a:moveTo>
                      <a:pt x="39236" y="117302"/>
                    </a:moveTo>
                    <a:cubicBezTo>
                      <a:pt x="39236" y="139007"/>
                      <a:pt x="29876" y="158588"/>
                      <a:pt x="14843" y="172443"/>
                    </a:cubicBezTo>
                    <a:lnTo>
                      <a:pt x="49636" y="201353"/>
                    </a:lnTo>
                    <a:cubicBezTo>
                      <a:pt x="82821" y="181310"/>
                      <a:pt x="104850" y="145473"/>
                      <a:pt x="104850" y="104556"/>
                    </a:cubicBezTo>
                    <a:cubicBezTo>
                      <a:pt x="104850" y="57635"/>
                      <a:pt x="75825" y="17364"/>
                      <a:pt x="34320" y="0"/>
                    </a:cubicBezTo>
                    <a:lnTo>
                      <a:pt x="0" y="51539"/>
                    </a:lnTo>
                    <a:cubicBezTo>
                      <a:pt x="23447" y="64562"/>
                      <a:pt x="39236" y="89131"/>
                      <a:pt x="39236" y="117394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7" name="Vrije vorm 16">
                <a:extLst>
                  <a:ext uri="{FF2B5EF4-FFF2-40B4-BE49-F238E27FC236}">
                    <a16:creationId xmlns:a16="http://schemas.microsoft.com/office/drawing/2014/main" id="{9BD332EC-F098-82B2-9C3C-A2EF37A2A81C}"/>
                  </a:ext>
                </a:extLst>
              </p:cNvPr>
              <p:cNvSpPr/>
              <p:nvPr/>
            </p:nvSpPr>
            <p:spPr>
              <a:xfrm>
                <a:off x="109924" y="305636"/>
                <a:ext cx="81591" cy="127000"/>
              </a:xfrm>
              <a:custGeom>
                <a:avLst/>
                <a:gdLst>
                  <a:gd name="connsiteX0" fmla="*/ 8887 w 81591"/>
                  <a:gd name="connsiteY0" fmla="*/ 0 h 127000"/>
                  <a:gd name="connsiteX1" fmla="*/ 0 w 81591"/>
                  <a:gd name="connsiteY1" fmla="*/ 43596 h 127000"/>
                  <a:gd name="connsiteX2" fmla="*/ 37251 w 81591"/>
                  <a:gd name="connsiteY2" fmla="*/ 127000 h 127000"/>
                  <a:gd name="connsiteX3" fmla="*/ 81592 w 81591"/>
                  <a:gd name="connsiteY3" fmla="*/ 60498 h 127000"/>
                  <a:gd name="connsiteX4" fmla="*/ 8887 w 81591"/>
                  <a:gd name="connsiteY4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591" h="127000">
                    <a:moveTo>
                      <a:pt x="8887" y="0"/>
                    </a:moveTo>
                    <a:cubicBezTo>
                      <a:pt x="3120" y="13485"/>
                      <a:pt x="0" y="28171"/>
                      <a:pt x="0" y="43596"/>
                    </a:cubicBezTo>
                    <a:cubicBezTo>
                      <a:pt x="0" y="76569"/>
                      <a:pt x="14371" y="106218"/>
                      <a:pt x="37251" y="127000"/>
                    </a:cubicBezTo>
                    <a:lnTo>
                      <a:pt x="81592" y="60498"/>
                    </a:lnTo>
                    <a:lnTo>
                      <a:pt x="8887" y="0"/>
                    </a:lnTo>
                    <a:close/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9" name="Vrije vorm 18">
                <a:extLst>
                  <a:ext uri="{FF2B5EF4-FFF2-40B4-BE49-F238E27FC236}">
                    <a16:creationId xmlns:a16="http://schemas.microsoft.com/office/drawing/2014/main" id="{8B1E4A57-CDAA-EE5C-9118-3214938B126B}"/>
                  </a:ext>
                </a:extLst>
              </p:cNvPr>
              <p:cNvSpPr/>
              <p:nvPr/>
            </p:nvSpPr>
            <p:spPr>
              <a:xfrm>
                <a:off x="191610" y="328543"/>
                <a:ext cx="45854" cy="66501"/>
              </a:xfrm>
              <a:custGeom>
                <a:avLst/>
                <a:gdLst>
                  <a:gd name="connsiteX0" fmla="*/ 24960 w 45854"/>
                  <a:gd name="connsiteY0" fmla="*/ 0 h 66501"/>
                  <a:gd name="connsiteX1" fmla="*/ 0 w 45854"/>
                  <a:gd name="connsiteY1" fmla="*/ 37500 h 66501"/>
                  <a:gd name="connsiteX2" fmla="*/ 34887 w 45854"/>
                  <a:gd name="connsiteY2" fmla="*/ 66502 h 66501"/>
                  <a:gd name="connsiteX3" fmla="*/ 45854 w 45854"/>
                  <a:gd name="connsiteY3" fmla="*/ 37500 h 66501"/>
                  <a:gd name="connsiteX4" fmla="*/ 25054 w 45854"/>
                  <a:gd name="connsiteY4" fmla="*/ 0 h 66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54" h="66501">
                    <a:moveTo>
                      <a:pt x="24960" y="0"/>
                    </a:moveTo>
                    <a:lnTo>
                      <a:pt x="0" y="37500"/>
                    </a:lnTo>
                    <a:lnTo>
                      <a:pt x="34887" y="66502"/>
                    </a:lnTo>
                    <a:cubicBezTo>
                      <a:pt x="41694" y="58651"/>
                      <a:pt x="45854" y="48583"/>
                      <a:pt x="45854" y="37500"/>
                    </a:cubicBezTo>
                    <a:cubicBezTo>
                      <a:pt x="45854" y="21798"/>
                      <a:pt x="37534" y="7943"/>
                      <a:pt x="25054" y="0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7" name="Vrije vorm 6">
            <a:extLst>
              <a:ext uri="{FF2B5EF4-FFF2-40B4-BE49-F238E27FC236}">
                <a16:creationId xmlns:a16="http://schemas.microsoft.com/office/drawing/2014/main" id="{1E31FD36-56CD-092F-513C-75EAB0462A82}"/>
              </a:ext>
            </a:extLst>
          </p:cNvPr>
          <p:cNvSpPr/>
          <p:nvPr userDrawn="1"/>
        </p:nvSpPr>
        <p:spPr>
          <a:xfrm>
            <a:off x="1206145" y="0"/>
            <a:ext cx="5201855" cy="923913"/>
          </a:xfrm>
          <a:custGeom>
            <a:avLst/>
            <a:gdLst>
              <a:gd name="connsiteX0" fmla="*/ 450437 w 3899249"/>
              <a:gd name="connsiteY0" fmla="*/ 0 h 692554"/>
              <a:gd name="connsiteX1" fmla="*/ 0 w 3899249"/>
              <a:gd name="connsiteY1" fmla="*/ 692555 h 692554"/>
              <a:gd name="connsiteX2" fmla="*/ 3899249 w 3899249"/>
              <a:gd name="connsiteY2" fmla="*/ 0 h 692554"/>
              <a:gd name="connsiteX3" fmla="*/ 450437 w 3899249"/>
              <a:gd name="connsiteY3" fmla="*/ 0 h 6925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99249" h="692554">
                <a:moveTo>
                  <a:pt x="450437" y="0"/>
                </a:moveTo>
                <a:lnTo>
                  <a:pt x="0" y="692555"/>
                </a:lnTo>
                <a:lnTo>
                  <a:pt x="3899249" y="0"/>
                </a:lnTo>
                <a:lnTo>
                  <a:pt x="450437" y="0"/>
                </a:lnTo>
                <a:close/>
              </a:path>
            </a:pathLst>
          </a:custGeom>
          <a:solidFill>
            <a:schemeClr val="accent1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8" name="Vrije vorm 7">
            <a:extLst>
              <a:ext uri="{FF2B5EF4-FFF2-40B4-BE49-F238E27FC236}">
                <a16:creationId xmlns:a16="http://schemas.microsoft.com/office/drawing/2014/main" id="{C53BC6FB-5A41-B058-D683-696E2093F242}"/>
              </a:ext>
            </a:extLst>
          </p:cNvPr>
          <p:cNvSpPr/>
          <p:nvPr userDrawn="1"/>
        </p:nvSpPr>
        <p:spPr>
          <a:xfrm>
            <a:off x="0" y="0"/>
            <a:ext cx="1807059" cy="1136304"/>
          </a:xfrm>
          <a:custGeom>
            <a:avLst/>
            <a:gdLst>
              <a:gd name="connsiteX0" fmla="*/ 0 w 1354550"/>
              <a:gd name="connsiteY0" fmla="*/ 0 h 851760"/>
              <a:gd name="connsiteX1" fmla="*/ 0 w 1354550"/>
              <a:gd name="connsiteY1" fmla="*/ 851761 h 851760"/>
              <a:gd name="connsiteX2" fmla="*/ 904113 w 1354550"/>
              <a:gd name="connsiteY2" fmla="*/ 692555 h 851760"/>
              <a:gd name="connsiteX3" fmla="*/ 1354550 w 1354550"/>
              <a:gd name="connsiteY3" fmla="*/ 0 h 851760"/>
              <a:gd name="connsiteX4" fmla="*/ 0 w 1354550"/>
              <a:gd name="connsiteY4" fmla="*/ 0 h 851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54550" h="851760">
                <a:moveTo>
                  <a:pt x="0" y="0"/>
                </a:moveTo>
                <a:lnTo>
                  <a:pt x="0" y="851761"/>
                </a:lnTo>
                <a:lnTo>
                  <a:pt x="904113" y="692555"/>
                </a:lnTo>
                <a:lnTo>
                  <a:pt x="135455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 dirty="0"/>
          </a:p>
        </p:txBody>
      </p:sp>
      <p:sp>
        <p:nvSpPr>
          <p:cNvPr id="9" name="Vrije vorm 8">
            <a:extLst>
              <a:ext uri="{FF2B5EF4-FFF2-40B4-BE49-F238E27FC236}">
                <a16:creationId xmlns:a16="http://schemas.microsoft.com/office/drawing/2014/main" id="{6D6BFD8D-4C71-56E6-0FEE-15D826281FF5}"/>
              </a:ext>
            </a:extLst>
          </p:cNvPr>
          <p:cNvSpPr/>
          <p:nvPr userDrawn="1"/>
        </p:nvSpPr>
        <p:spPr>
          <a:xfrm>
            <a:off x="0" y="923913"/>
            <a:ext cx="1206145" cy="1854550"/>
          </a:xfrm>
          <a:custGeom>
            <a:avLst/>
            <a:gdLst>
              <a:gd name="connsiteX0" fmla="*/ 0 w 904112"/>
              <a:gd name="connsiteY0" fmla="*/ 159206 h 1390150"/>
              <a:gd name="connsiteX1" fmla="*/ 0 w 904112"/>
              <a:gd name="connsiteY1" fmla="*/ 1390150 h 1390150"/>
              <a:gd name="connsiteX2" fmla="*/ 904113 w 904112"/>
              <a:gd name="connsiteY2" fmla="*/ 0 h 1390150"/>
              <a:gd name="connsiteX3" fmla="*/ 0 w 904112"/>
              <a:gd name="connsiteY3" fmla="*/ 159206 h 1390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4112" h="1390150">
                <a:moveTo>
                  <a:pt x="0" y="159206"/>
                </a:moveTo>
                <a:lnTo>
                  <a:pt x="0" y="1390150"/>
                </a:lnTo>
                <a:lnTo>
                  <a:pt x="904113" y="0"/>
                </a:lnTo>
                <a:lnTo>
                  <a:pt x="0" y="159206"/>
                </a:lnTo>
                <a:close/>
              </a:path>
            </a:pathLst>
          </a:custGeom>
          <a:solidFill>
            <a:schemeClr val="accent3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l-NL"/>
          </a:p>
        </p:txBody>
      </p:sp>
      <p:grpSp>
        <p:nvGrpSpPr>
          <p:cNvPr id="10" name="Groep 9">
            <a:extLst>
              <a:ext uri="{FF2B5EF4-FFF2-40B4-BE49-F238E27FC236}">
                <a16:creationId xmlns:a16="http://schemas.microsoft.com/office/drawing/2014/main" id="{7B05BF5F-C14F-D48E-7ED4-70871B9C8E40}"/>
              </a:ext>
            </a:extLst>
          </p:cNvPr>
          <p:cNvGrpSpPr/>
          <p:nvPr userDrawn="1"/>
        </p:nvGrpSpPr>
        <p:grpSpPr>
          <a:xfrm>
            <a:off x="134374" y="327647"/>
            <a:ext cx="1135155" cy="268617"/>
            <a:chOff x="109924" y="244676"/>
            <a:chExt cx="850899" cy="201352"/>
          </a:xfrm>
        </p:grpSpPr>
        <p:grpSp>
          <p:nvGrpSpPr>
            <p:cNvPr id="11" name="Graphic 28">
              <a:extLst>
                <a:ext uri="{FF2B5EF4-FFF2-40B4-BE49-F238E27FC236}">
                  <a16:creationId xmlns:a16="http://schemas.microsoft.com/office/drawing/2014/main" id="{42493172-E296-B776-F89C-A5E7763167A9}"/>
                </a:ext>
              </a:extLst>
            </p:cNvPr>
            <p:cNvGrpSpPr/>
            <p:nvPr/>
          </p:nvGrpSpPr>
          <p:grpSpPr>
            <a:xfrm>
              <a:off x="409818" y="299356"/>
              <a:ext cx="551005" cy="109266"/>
              <a:chOff x="409818" y="299356"/>
              <a:chExt cx="551005" cy="109266"/>
            </a:xfrm>
            <a:solidFill>
              <a:srgbClr val="60574F"/>
            </a:solidFill>
          </p:grpSpPr>
          <p:sp>
            <p:nvSpPr>
              <p:cNvPr id="26" name="Vrije vorm 25">
                <a:extLst>
                  <a:ext uri="{FF2B5EF4-FFF2-40B4-BE49-F238E27FC236}">
                    <a16:creationId xmlns:a16="http://schemas.microsoft.com/office/drawing/2014/main" id="{44BDF37B-D946-2DEF-7E27-C12EB3F8C342}"/>
                  </a:ext>
                </a:extLst>
              </p:cNvPr>
              <p:cNvSpPr/>
              <p:nvPr/>
            </p:nvSpPr>
            <p:spPr>
              <a:xfrm>
                <a:off x="409818" y="299356"/>
                <a:ext cx="75068" cy="107511"/>
              </a:xfrm>
              <a:custGeom>
                <a:avLst/>
                <a:gdLst>
                  <a:gd name="connsiteX0" fmla="*/ 1891 w 75068"/>
                  <a:gd name="connsiteY0" fmla="*/ 20782 h 107511"/>
                  <a:gd name="connsiteX1" fmla="*/ 43963 w 75068"/>
                  <a:gd name="connsiteY1" fmla="*/ 20782 h 107511"/>
                  <a:gd name="connsiteX2" fmla="*/ 0 w 75068"/>
                  <a:gd name="connsiteY2" fmla="*/ 89500 h 107511"/>
                  <a:gd name="connsiteX3" fmla="*/ 0 w 75068"/>
                  <a:gd name="connsiteY3" fmla="*/ 107511 h 107511"/>
                  <a:gd name="connsiteX4" fmla="*/ 75068 w 75068"/>
                  <a:gd name="connsiteY4" fmla="*/ 107511 h 107511"/>
                  <a:gd name="connsiteX5" fmla="*/ 75068 w 75068"/>
                  <a:gd name="connsiteY5" fmla="*/ 86822 h 107511"/>
                  <a:gd name="connsiteX6" fmla="*/ 31105 w 75068"/>
                  <a:gd name="connsiteY6" fmla="*/ 86822 h 107511"/>
                  <a:gd name="connsiteX7" fmla="*/ 75068 w 75068"/>
                  <a:gd name="connsiteY7" fmla="*/ 18011 h 107511"/>
                  <a:gd name="connsiteX8" fmla="*/ 75068 w 75068"/>
                  <a:gd name="connsiteY8" fmla="*/ 0 h 107511"/>
                  <a:gd name="connsiteX9" fmla="*/ 1891 w 75068"/>
                  <a:gd name="connsiteY9" fmla="*/ 0 h 107511"/>
                  <a:gd name="connsiteX10" fmla="*/ 1891 w 75068"/>
                  <a:gd name="connsiteY10" fmla="*/ 20782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</a:cxnLst>
                <a:rect l="l" t="t" r="r" b="b"/>
                <a:pathLst>
                  <a:path w="75068" h="107511">
                    <a:moveTo>
                      <a:pt x="1891" y="20782"/>
                    </a:moveTo>
                    <a:lnTo>
                      <a:pt x="43963" y="20782"/>
                    </a:lnTo>
                    <a:lnTo>
                      <a:pt x="0" y="89500"/>
                    </a:lnTo>
                    <a:lnTo>
                      <a:pt x="0" y="107511"/>
                    </a:lnTo>
                    <a:lnTo>
                      <a:pt x="75068" y="107511"/>
                    </a:lnTo>
                    <a:lnTo>
                      <a:pt x="75068" y="86822"/>
                    </a:lnTo>
                    <a:lnTo>
                      <a:pt x="31105" y="86822"/>
                    </a:lnTo>
                    <a:lnTo>
                      <a:pt x="75068" y="18011"/>
                    </a:lnTo>
                    <a:lnTo>
                      <a:pt x="75068" y="0"/>
                    </a:lnTo>
                    <a:lnTo>
                      <a:pt x="1891" y="0"/>
                    </a:lnTo>
                    <a:lnTo>
                      <a:pt x="1891" y="20782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7" name="Vrije vorm 26">
                <a:extLst>
                  <a:ext uri="{FF2B5EF4-FFF2-40B4-BE49-F238E27FC236}">
                    <a16:creationId xmlns:a16="http://schemas.microsoft.com/office/drawing/2014/main" id="{712278CB-9A14-EBA9-3459-9D0E132D2ED6}"/>
                  </a:ext>
                </a:extLst>
              </p:cNvPr>
              <p:cNvSpPr/>
              <p:nvPr/>
            </p:nvSpPr>
            <p:spPr>
              <a:xfrm>
                <a:off x="607605" y="323001"/>
                <a:ext cx="77148" cy="83866"/>
              </a:xfrm>
              <a:custGeom>
                <a:avLst/>
                <a:gdLst>
                  <a:gd name="connsiteX0" fmla="*/ 48596 w 77148"/>
                  <a:gd name="connsiteY0" fmla="*/ 0 h 83866"/>
                  <a:gd name="connsiteX1" fmla="*/ 40370 w 77148"/>
                  <a:gd name="connsiteY1" fmla="*/ 1108 h 83866"/>
                  <a:gd name="connsiteX2" fmla="*/ 33752 w 77148"/>
                  <a:gd name="connsiteY2" fmla="*/ 4064 h 83866"/>
                  <a:gd name="connsiteX3" fmla="*/ 28363 w 77148"/>
                  <a:gd name="connsiteY3" fmla="*/ 8313 h 83866"/>
                  <a:gd name="connsiteX4" fmla="*/ 23920 w 77148"/>
                  <a:gd name="connsiteY4" fmla="*/ 13300 h 83866"/>
                  <a:gd name="connsiteX5" fmla="*/ 23920 w 77148"/>
                  <a:gd name="connsiteY5" fmla="*/ 1570 h 83866"/>
                  <a:gd name="connsiteX6" fmla="*/ 0 w 77148"/>
                  <a:gd name="connsiteY6" fmla="*/ 1570 h 83866"/>
                  <a:gd name="connsiteX7" fmla="*/ 0 w 77148"/>
                  <a:gd name="connsiteY7" fmla="*/ 83866 h 83866"/>
                  <a:gd name="connsiteX8" fmla="*/ 23920 w 77148"/>
                  <a:gd name="connsiteY8" fmla="*/ 83866 h 83866"/>
                  <a:gd name="connsiteX9" fmla="*/ 23920 w 77148"/>
                  <a:gd name="connsiteY9" fmla="*/ 38054 h 83866"/>
                  <a:gd name="connsiteX10" fmla="*/ 27891 w 77148"/>
                  <a:gd name="connsiteY10" fmla="*/ 25585 h 83866"/>
                  <a:gd name="connsiteX11" fmla="*/ 38763 w 77148"/>
                  <a:gd name="connsiteY11" fmla="*/ 21336 h 83866"/>
                  <a:gd name="connsiteX12" fmla="*/ 49447 w 77148"/>
                  <a:gd name="connsiteY12" fmla="*/ 25585 h 83866"/>
                  <a:gd name="connsiteX13" fmla="*/ 53229 w 77148"/>
                  <a:gd name="connsiteY13" fmla="*/ 38054 h 83866"/>
                  <a:gd name="connsiteX14" fmla="*/ 53229 w 77148"/>
                  <a:gd name="connsiteY14" fmla="*/ 83866 h 83866"/>
                  <a:gd name="connsiteX15" fmla="*/ 77148 w 77148"/>
                  <a:gd name="connsiteY15" fmla="*/ 83866 h 83866"/>
                  <a:gd name="connsiteX16" fmla="*/ 77148 w 77148"/>
                  <a:gd name="connsiteY16" fmla="*/ 30572 h 83866"/>
                  <a:gd name="connsiteX17" fmla="*/ 69679 w 77148"/>
                  <a:gd name="connsiteY17" fmla="*/ 8128 h 83866"/>
                  <a:gd name="connsiteX18" fmla="*/ 48501 w 77148"/>
                  <a:gd name="connsiteY18" fmla="*/ 0 h 838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</a:cxnLst>
                <a:rect l="l" t="t" r="r" b="b"/>
                <a:pathLst>
                  <a:path w="77148" h="83866">
                    <a:moveTo>
                      <a:pt x="48596" y="0"/>
                    </a:moveTo>
                    <a:cubicBezTo>
                      <a:pt x="45570" y="0"/>
                      <a:pt x="42829" y="369"/>
                      <a:pt x="40370" y="1108"/>
                    </a:cubicBezTo>
                    <a:cubicBezTo>
                      <a:pt x="38007" y="1847"/>
                      <a:pt x="35738" y="2771"/>
                      <a:pt x="33752" y="4064"/>
                    </a:cubicBezTo>
                    <a:cubicBezTo>
                      <a:pt x="31767" y="5357"/>
                      <a:pt x="29971" y="6743"/>
                      <a:pt x="28363" y="8313"/>
                    </a:cubicBezTo>
                    <a:cubicBezTo>
                      <a:pt x="26756" y="9883"/>
                      <a:pt x="25243" y="11545"/>
                      <a:pt x="23920" y="13300"/>
                    </a:cubicBezTo>
                    <a:lnTo>
                      <a:pt x="23920" y="1570"/>
                    </a:lnTo>
                    <a:lnTo>
                      <a:pt x="0" y="1570"/>
                    </a:lnTo>
                    <a:lnTo>
                      <a:pt x="0" y="83866"/>
                    </a:lnTo>
                    <a:lnTo>
                      <a:pt x="23920" y="83866"/>
                    </a:lnTo>
                    <a:lnTo>
                      <a:pt x="23920" y="38054"/>
                    </a:lnTo>
                    <a:cubicBezTo>
                      <a:pt x="23920" y="32512"/>
                      <a:pt x="25243" y="28356"/>
                      <a:pt x="27891" y="25585"/>
                    </a:cubicBezTo>
                    <a:cubicBezTo>
                      <a:pt x="30538" y="22814"/>
                      <a:pt x="34225" y="21336"/>
                      <a:pt x="38763" y="21336"/>
                    </a:cubicBezTo>
                    <a:cubicBezTo>
                      <a:pt x="43301" y="21336"/>
                      <a:pt x="46989" y="22721"/>
                      <a:pt x="49447" y="25585"/>
                    </a:cubicBezTo>
                    <a:cubicBezTo>
                      <a:pt x="51999" y="28356"/>
                      <a:pt x="53229" y="32512"/>
                      <a:pt x="53229" y="38054"/>
                    </a:cubicBezTo>
                    <a:lnTo>
                      <a:pt x="53229" y="83866"/>
                    </a:lnTo>
                    <a:lnTo>
                      <a:pt x="77148" y="83866"/>
                    </a:lnTo>
                    <a:lnTo>
                      <a:pt x="77148" y="30572"/>
                    </a:lnTo>
                    <a:cubicBezTo>
                      <a:pt x="77148" y="21059"/>
                      <a:pt x="74690" y="13577"/>
                      <a:pt x="69679" y="8128"/>
                    </a:cubicBezTo>
                    <a:cubicBezTo>
                      <a:pt x="64668" y="2679"/>
                      <a:pt x="57672" y="0"/>
                      <a:pt x="48501" y="0"/>
                    </a:cubicBezTo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8" name="Vrije vorm 27">
                <a:extLst>
                  <a:ext uri="{FF2B5EF4-FFF2-40B4-BE49-F238E27FC236}">
                    <a16:creationId xmlns:a16="http://schemas.microsoft.com/office/drawing/2014/main" id="{9AE1B2AB-5B12-31B1-8C67-461284747BB5}"/>
                  </a:ext>
                </a:extLst>
              </p:cNvPr>
              <p:cNvSpPr/>
              <p:nvPr/>
            </p:nvSpPr>
            <p:spPr>
              <a:xfrm>
                <a:off x="712928" y="299356"/>
                <a:ext cx="104471" cy="107511"/>
              </a:xfrm>
              <a:custGeom>
                <a:avLst/>
                <a:gdLst>
                  <a:gd name="connsiteX0" fmla="*/ 52283 w 104471"/>
                  <a:gd name="connsiteY0" fmla="*/ 45443 h 107511"/>
                  <a:gd name="connsiteX1" fmla="*/ 26094 w 104471"/>
                  <a:gd name="connsiteY1" fmla="*/ 0 h 107511"/>
                  <a:gd name="connsiteX2" fmla="*/ 0 w 104471"/>
                  <a:gd name="connsiteY2" fmla="*/ 0 h 107511"/>
                  <a:gd name="connsiteX3" fmla="*/ 0 w 104471"/>
                  <a:gd name="connsiteY3" fmla="*/ 107511 h 107511"/>
                  <a:gd name="connsiteX4" fmla="*/ 23920 w 104471"/>
                  <a:gd name="connsiteY4" fmla="*/ 107511 h 107511"/>
                  <a:gd name="connsiteX5" fmla="*/ 23920 w 104471"/>
                  <a:gd name="connsiteY5" fmla="*/ 41748 h 107511"/>
                  <a:gd name="connsiteX6" fmla="*/ 51810 w 104471"/>
                  <a:gd name="connsiteY6" fmla="*/ 83220 h 107511"/>
                  <a:gd name="connsiteX7" fmla="*/ 52378 w 104471"/>
                  <a:gd name="connsiteY7" fmla="*/ 83220 h 107511"/>
                  <a:gd name="connsiteX8" fmla="*/ 80646 w 104471"/>
                  <a:gd name="connsiteY8" fmla="*/ 41287 h 107511"/>
                  <a:gd name="connsiteX9" fmla="*/ 80646 w 104471"/>
                  <a:gd name="connsiteY9" fmla="*/ 107511 h 107511"/>
                  <a:gd name="connsiteX10" fmla="*/ 104472 w 104471"/>
                  <a:gd name="connsiteY10" fmla="*/ 107511 h 107511"/>
                  <a:gd name="connsiteX11" fmla="*/ 104472 w 104471"/>
                  <a:gd name="connsiteY11" fmla="*/ 0 h 107511"/>
                  <a:gd name="connsiteX12" fmla="*/ 78377 w 104471"/>
                  <a:gd name="connsiteY12" fmla="*/ 0 h 107511"/>
                  <a:gd name="connsiteX13" fmla="*/ 52283 w 104471"/>
                  <a:gd name="connsiteY13" fmla="*/ 45443 h 10751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04471" h="107511">
                    <a:moveTo>
                      <a:pt x="52283" y="45443"/>
                    </a:moveTo>
                    <a:lnTo>
                      <a:pt x="26094" y="0"/>
                    </a:lnTo>
                    <a:lnTo>
                      <a:pt x="0" y="0"/>
                    </a:lnTo>
                    <a:lnTo>
                      <a:pt x="0" y="107511"/>
                    </a:lnTo>
                    <a:lnTo>
                      <a:pt x="23920" y="107511"/>
                    </a:lnTo>
                    <a:lnTo>
                      <a:pt x="23920" y="41748"/>
                    </a:lnTo>
                    <a:lnTo>
                      <a:pt x="51810" y="83220"/>
                    </a:lnTo>
                    <a:lnTo>
                      <a:pt x="52378" y="83220"/>
                    </a:lnTo>
                    <a:lnTo>
                      <a:pt x="80646" y="41287"/>
                    </a:lnTo>
                    <a:lnTo>
                      <a:pt x="80646" y="107511"/>
                    </a:lnTo>
                    <a:lnTo>
                      <a:pt x="104472" y="107511"/>
                    </a:lnTo>
                    <a:lnTo>
                      <a:pt x="104472" y="0"/>
                    </a:lnTo>
                    <a:lnTo>
                      <a:pt x="78377" y="0"/>
                    </a:lnTo>
                    <a:lnTo>
                      <a:pt x="52283" y="45443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 dirty="0"/>
              </a:p>
            </p:txBody>
          </p:sp>
          <p:sp>
            <p:nvSpPr>
              <p:cNvPr id="29" name="Vrije vorm 28">
                <a:extLst>
                  <a:ext uri="{FF2B5EF4-FFF2-40B4-BE49-F238E27FC236}">
                    <a16:creationId xmlns:a16="http://schemas.microsoft.com/office/drawing/2014/main" id="{4010AEE6-92F2-DD70-56B7-B397CCE5C243}"/>
                  </a:ext>
                </a:extLst>
              </p:cNvPr>
              <p:cNvSpPr/>
              <p:nvPr/>
            </p:nvSpPr>
            <p:spPr>
              <a:xfrm>
                <a:off x="832999" y="324571"/>
                <a:ext cx="127824" cy="82295"/>
              </a:xfrm>
              <a:custGeom>
                <a:avLst/>
                <a:gdLst>
                  <a:gd name="connsiteX0" fmla="*/ 104093 w 127824"/>
                  <a:gd name="connsiteY0" fmla="*/ 0 h 82295"/>
                  <a:gd name="connsiteX1" fmla="*/ 90290 w 127824"/>
                  <a:gd name="connsiteY1" fmla="*/ 50061 h 82295"/>
                  <a:gd name="connsiteX2" fmla="*/ 74312 w 127824"/>
                  <a:gd name="connsiteY2" fmla="*/ 0 h 82295"/>
                  <a:gd name="connsiteX3" fmla="*/ 53512 w 127824"/>
                  <a:gd name="connsiteY3" fmla="*/ 0 h 82295"/>
                  <a:gd name="connsiteX4" fmla="*/ 37723 w 127824"/>
                  <a:gd name="connsiteY4" fmla="*/ 49876 h 82295"/>
                  <a:gd name="connsiteX5" fmla="*/ 24203 w 127824"/>
                  <a:gd name="connsiteY5" fmla="*/ 0 h 82295"/>
                  <a:gd name="connsiteX6" fmla="*/ 0 w 127824"/>
                  <a:gd name="connsiteY6" fmla="*/ 0 h 82295"/>
                  <a:gd name="connsiteX7" fmla="*/ 25811 w 127824"/>
                  <a:gd name="connsiteY7" fmla="*/ 82296 h 82295"/>
                  <a:gd name="connsiteX8" fmla="*/ 47556 w 127824"/>
                  <a:gd name="connsiteY8" fmla="*/ 82296 h 82295"/>
                  <a:gd name="connsiteX9" fmla="*/ 63818 w 127824"/>
                  <a:gd name="connsiteY9" fmla="*/ 32420 h 82295"/>
                  <a:gd name="connsiteX10" fmla="*/ 79795 w 127824"/>
                  <a:gd name="connsiteY10" fmla="*/ 82296 h 82295"/>
                  <a:gd name="connsiteX11" fmla="*/ 101730 w 127824"/>
                  <a:gd name="connsiteY11" fmla="*/ 82296 h 82295"/>
                  <a:gd name="connsiteX12" fmla="*/ 127824 w 127824"/>
                  <a:gd name="connsiteY12" fmla="*/ 0 h 82295"/>
                  <a:gd name="connsiteX13" fmla="*/ 104093 w 127824"/>
                  <a:gd name="connsiteY13" fmla="*/ 0 h 8229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127824" h="82295">
                    <a:moveTo>
                      <a:pt x="104093" y="0"/>
                    </a:moveTo>
                    <a:lnTo>
                      <a:pt x="90290" y="50061"/>
                    </a:lnTo>
                    <a:lnTo>
                      <a:pt x="74312" y="0"/>
                    </a:lnTo>
                    <a:lnTo>
                      <a:pt x="53512" y="0"/>
                    </a:lnTo>
                    <a:lnTo>
                      <a:pt x="37723" y="49876"/>
                    </a:lnTo>
                    <a:lnTo>
                      <a:pt x="24203" y="0"/>
                    </a:lnTo>
                    <a:lnTo>
                      <a:pt x="0" y="0"/>
                    </a:lnTo>
                    <a:lnTo>
                      <a:pt x="25811" y="82296"/>
                    </a:lnTo>
                    <a:lnTo>
                      <a:pt x="47556" y="82296"/>
                    </a:lnTo>
                    <a:lnTo>
                      <a:pt x="63818" y="32420"/>
                    </a:lnTo>
                    <a:lnTo>
                      <a:pt x="79795" y="82296"/>
                    </a:lnTo>
                    <a:lnTo>
                      <a:pt x="101730" y="82296"/>
                    </a:lnTo>
                    <a:lnTo>
                      <a:pt x="127824" y="0"/>
                    </a:lnTo>
                    <a:lnTo>
                      <a:pt x="104093" y="0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30" name="Vrije vorm 29">
                <a:extLst>
                  <a:ext uri="{FF2B5EF4-FFF2-40B4-BE49-F238E27FC236}">
                    <a16:creationId xmlns:a16="http://schemas.microsoft.com/office/drawing/2014/main" id="{DD4FDC09-C660-0DE6-8CC7-0AABEC8B485D}"/>
                  </a:ext>
                </a:extLst>
              </p:cNvPr>
              <p:cNvSpPr/>
              <p:nvPr/>
            </p:nvSpPr>
            <p:spPr>
              <a:xfrm>
                <a:off x="499163" y="323001"/>
                <a:ext cx="91235" cy="85621"/>
              </a:xfrm>
              <a:custGeom>
                <a:avLst/>
                <a:gdLst>
                  <a:gd name="connsiteX0" fmla="*/ 78188 w 91235"/>
                  <a:gd name="connsiteY0" fmla="*/ 12377 h 85621"/>
                  <a:gd name="connsiteX1" fmla="*/ 63818 w 91235"/>
                  <a:gd name="connsiteY1" fmla="*/ 3325 h 85621"/>
                  <a:gd name="connsiteX2" fmla="*/ 45760 w 91235"/>
                  <a:gd name="connsiteY2" fmla="*/ 0 h 85621"/>
                  <a:gd name="connsiteX3" fmla="*/ 27512 w 91235"/>
                  <a:gd name="connsiteY3" fmla="*/ 3417 h 85621"/>
                  <a:gd name="connsiteX4" fmla="*/ 13047 w 91235"/>
                  <a:gd name="connsiteY4" fmla="*/ 12654 h 85621"/>
                  <a:gd name="connsiteX5" fmla="*/ 3498 w 91235"/>
                  <a:gd name="connsiteY5" fmla="*/ 26231 h 85621"/>
                  <a:gd name="connsiteX6" fmla="*/ 0 w 91235"/>
                  <a:gd name="connsiteY6" fmla="*/ 42857 h 85621"/>
                  <a:gd name="connsiteX7" fmla="*/ 0 w 91235"/>
                  <a:gd name="connsiteY7" fmla="*/ 43134 h 85621"/>
                  <a:gd name="connsiteX8" fmla="*/ 3498 w 91235"/>
                  <a:gd name="connsiteY8" fmla="*/ 59759 h 85621"/>
                  <a:gd name="connsiteX9" fmla="*/ 13047 w 91235"/>
                  <a:gd name="connsiteY9" fmla="*/ 73244 h 85621"/>
                  <a:gd name="connsiteX10" fmla="*/ 27418 w 91235"/>
                  <a:gd name="connsiteY10" fmla="*/ 82296 h 85621"/>
                  <a:gd name="connsiteX11" fmla="*/ 45476 w 91235"/>
                  <a:gd name="connsiteY11" fmla="*/ 85621 h 85621"/>
                  <a:gd name="connsiteX12" fmla="*/ 63723 w 91235"/>
                  <a:gd name="connsiteY12" fmla="*/ 82296 h 85621"/>
                  <a:gd name="connsiteX13" fmla="*/ 78188 w 91235"/>
                  <a:gd name="connsiteY13" fmla="*/ 73060 h 85621"/>
                  <a:gd name="connsiteX14" fmla="*/ 87737 w 91235"/>
                  <a:gd name="connsiteY14" fmla="*/ 59482 h 85621"/>
                  <a:gd name="connsiteX15" fmla="*/ 91235 w 91235"/>
                  <a:gd name="connsiteY15" fmla="*/ 42857 h 85621"/>
                  <a:gd name="connsiteX16" fmla="*/ 91235 w 91235"/>
                  <a:gd name="connsiteY16" fmla="*/ 42580 h 85621"/>
                  <a:gd name="connsiteX17" fmla="*/ 87737 w 91235"/>
                  <a:gd name="connsiteY17" fmla="*/ 25954 h 85621"/>
                  <a:gd name="connsiteX18" fmla="*/ 78188 w 91235"/>
                  <a:gd name="connsiteY18" fmla="*/ 12469 h 85621"/>
                  <a:gd name="connsiteX19" fmla="*/ 67599 w 91235"/>
                  <a:gd name="connsiteY19" fmla="*/ 43226 h 85621"/>
                  <a:gd name="connsiteX20" fmla="*/ 66087 w 91235"/>
                  <a:gd name="connsiteY20" fmla="*/ 51908 h 85621"/>
                  <a:gd name="connsiteX21" fmla="*/ 61738 w 91235"/>
                  <a:gd name="connsiteY21" fmla="*/ 59020 h 85621"/>
                  <a:gd name="connsiteX22" fmla="*/ 54930 w 91235"/>
                  <a:gd name="connsiteY22" fmla="*/ 63823 h 85621"/>
                  <a:gd name="connsiteX23" fmla="*/ 45760 w 91235"/>
                  <a:gd name="connsiteY23" fmla="*/ 65578 h 85621"/>
                  <a:gd name="connsiteX24" fmla="*/ 36683 w 91235"/>
                  <a:gd name="connsiteY24" fmla="*/ 63731 h 85621"/>
                  <a:gd name="connsiteX25" fmla="*/ 29687 w 91235"/>
                  <a:gd name="connsiteY25" fmla="*/ 58743 h 85621"/>
                  <a:gd name="connsiteX26" fmla="*/ 25149 w 91235"/>
                  <a:gd name="connsiteY26" fmla="*/ 51539 h 85621"/>
                  <a:gd name="connsiteX27" fmla="*/ 23542 w 91235"/>
                  <a:gd name="connsiteY27" fmla="*/ 42857 h 85621"/>
                  <a:gd name="connsiteX28" fmla="*/ 23542 w 91235"/>
                  <a:gd name="connsiteY28" fmla="*/ 42580 h 85621"/>
                  <a:gd name="connsiteX29" fmla="*/ 25054 w 91235"/>
                  <a:gd name="connsiteY29" fmla="*/ 33897 h 85621"/>
                  <a:gd name="connsiteX30" fmla="*/ 29403 w 91235"/>
                  <a:gd name="connsiteY30" fmla="*/ 26785 h 85621"/>
                  <a:gd name="connsiteX31" fmla="*/ 36211 w 91235"/>
                  <a:gd name="connsiteY31" fmla="*/ 21983 h 85621"/>
                  <a:gd name="connsiteX32" fmla="*/ 45381 w 91235"/>
                  <a:gd name="connsiteY32" fmla="*/ 20228 h 85621"/>
                  <a:gd name="connsiteX33" fmla="*/ 54363 w 91235"/>
                  <a:gd name="connsiteY33" fmla="*/ 22075 h 85621"/>
                  <a:gd name="connsiteX34" fmla="*/ 61454 w 91235"/>
                  <a:gd name="connsiteY34" fmla="*/ 27063 h 85621"/>
                  <a:gd name="connsiteX35" fmla="*/ 65992 w 91235"/>
                  <a:gd name="connsiteY35" fmla="*/ 34267 h 85621"/>
                  <a:gd name="connsiteX36" fmla="*/ 67599 w 91235"/>
                  <a:gd name="connsiteY36" fmla="*/ 42949 h 85621"/>
                  <a:gd name="connsiteX37" fmla="*/ 67599 w 91235"/>
                  <a:gd name="connsiteY37" fmla="*/ 43226 h 8562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</a:cxnLst>
                <a:rect l="l" t="t" r="r" b="b"/>
                <a:pathLst>
                  <a:path w="91235" h="85621">
                    <a:moveTo>
                      <a:pt x="78188" y="12377"/>
                    </a:moveTo>
                    <a:cubicBezTo>
                      <a:pt x="74123" y="8497"/>
                      <a:pt x="69396" y="5542"/>
                      <a:pt x="63818" y="3325"/>
                    </a:cubicBezTo>
                    <a:cubicBezTo>
                      <a:pt x="58239" y="1108"/>
                      <a:pt x="52283" y="0"/>
                      <a:pt x="45760" y="0"/>
                    </a:cubicBezTo>
                    <a:cubicBezTo>
                      <a:pt x="39236" y="0"/>
                      <a:pt x="33091" y="1108"/>
                      <a:pt x="27512" y="3417"/>
                    </a:cubicBezTo>
                    <a:cubicBezTo>
                      <a:pt x="21934" y="5634"/>
                      <a:pt x="17113" y="8775"/>
                      <a:pt x="13047" y="12654"/>
                    </a:cubicBezTo>
                    <a:cubicBezTo>
                      <a:pt x="8982" y="16533"/>
                      <a:pt x="5767" y="21059"/>
                      <a:pt x="3498" y="26231"/>
                    </a:cubicBezTo>
                    <a:cubicBezTo>
                      <a:pt x="1229" y="31404"/>
                      <a:pt x="0" y="36945"/>
                      <a:pt x="0" y="42857"/>
                    </a:cubicBezTo>
                    <a:lnTo>
                      <a:pt x="0" y="43134"/>
                    </a:lnTo>
                    <a:cubicBezTo>
                      <a:pt x="0" y="49045"/>
                      <a:pt x="1135" y="54587"/>
                      <a:pt x="3498" y="59759"/>
                    </a:cubicBezTo>
                    <a:cubicBezTo>
                      <a:pt x="5767" y="64932"/>
                      <a:pt x="8982" y="69457"/>
                      <a:pt x="13047" y="73244"/>
                    </a:cubicBezTo>
                    <a:cubicBezTo>
                      <a:pt x="17113" y="77124"/>
                      <a:pt x="21840" y="80079"/>
                      <a:pt x="27418" y="82296"/>
                    </a:cubicBezTo>
                    <a:cubicBezTo>
                      <a:pt x="32996" y="84513"/>
                      <a:pt x="38952" y="85621"/>
                      <a:pt x="45476" y="85621"/>
                    </a:cubicBezTo>
                    <a:cubicBezTo>
                      <a:pt x="51999" y="85621"/>
                      <a:pt x="58145" y="84513"/>
                      <a:pt x="63723" y="82296"/>
                    </a:cubicBezTo>
                    <a:cubicBezTo>
                      <a:pt x="69301" y="80079"/>
                      <a:pt x="74123" y="76939"/>
                      <a:pt x="78188" y="73060"/>
                    </a:cubicBezTo>
                    <a:cubicBezTo>
                      <a:pt x="82254" y="69180"/>
                      <a:pt x="85468" y="64655"/>
                      <a:pt x="87737" y="59482"/>
                    </a:cubicBezTo>
                    <a:cubicBezTo>
                      <a:pt x="90006" y="54310"/>
                      <a:pt x="91235" y="48768"/>
                      <a:pt x="91235" y="42857"/>
                    </a:cubicBezTo>
                    <a:lnTo>
                      <a:pt x="91235" y="42580"/>
                    </a:lnTo>
                    <a:cubicBezTo>
                      <a:pt x="91235" y="36668"/>
                      <a:pt x="90101" y="31127"/>
                      <a:pt x="87737" y="25954"/>
                    </a:cubicBezTo>
                    <a:cubicBezTo>
                      <a:pt x="85468" y="20782"/>
                      <a:pt x="82254" y="16256"/>
                      <a:pt x="78188" y="12469"/>
                    </a:cubicBezTo>
                    <a:moveTo>
                      <a:pt x="67599" y="43226"/>
                    </a:moveTo>
                    <a:cubicBezTo>
                      <a:pt x="67599" y="46274"/>
                      <a:pt x="67127" y="49230"/>
                      <a:pt x="66087" y="51908"/>
                    </a:cubicBezTo>
                    <a:cubicBezTo>
                      <a:pt x="65141" y="54587"/>
                      <a:pt x="63628" y="56988"/>
                      <a:pt x="61738" y="59020"/>
                    </a:cubicBezTo>
                    <a:cubicBezTo>
                      <a:pt x="59847" y="61052"/>
                      <a:pt x="57578" y="62715"/>
                      <a:pt x="54930" y="63823"/>
                    </a:cubicBezTo>
                    <a:cubicBezTo>
                      <a:pt x="52283" y="65024"/>
                      <a:pt x="49163" y="65578"/>
                      <a:pt x="45760" y="65578"/>
                    </a:cubicBezTo>
                    <a:cubicBezTo>
                      <a:pt x="42356" y="65578"/>
                      <a:pt x="39425" y="64932"/>
                      <a:pt x="36683" y="63731"/>
                    </a:cubicBezTo>
                    <a:cubicBezTo>
                      <a:pt x="34036" y="62530"/>
                      <a:pt x="31672" y="60868"/>
                      <a:pt x="29687" y="58743"/>
                    </a:cubicBezTo>
                    <a:cubicBezTo>
                      <a:pt x="27702" y="56619"/>
                      <a:pt x="26189" y="54217"/>
                      <a:pt x="25149" y="51539"/>
                    </a:cubicBezTo>
                    <a:cubicBezTo>
                      <a:pt x="24109" y="48860"/>
                      <a:pt x="23542" y="45905"/>
                      <a:pt x="23542" y="42857"/>
                    </a:cubicBezTo>
                    <a:lnTo>
                      <a:pt x="23542" y="42580"/>
                    </a:lnTo>
                    <a:cubicBezTo>
                      <a:pt x="23542" y="39532"/>
                      <a:pt x="24014" y="36576"/>
                      <a:pt x="25054" y="33897"/>
                    </a:cubicBezTo>
                    <a:cubicBezTo>
                      <a:pt x="26000" y="31219"/>
                      <a:pt x="27512" y="28817"/>
                      <a:pt x="29403" y="26785"/>
                    </a:cubicBezTo>
                    <a:cubicBezTo>
                      <a:pt x="31294" y="24753"/>
                      <a:pt x="33563" y="23091"/>
                      <a:pt x="36211" y="21983"/>
                    </a:cubicBezTo>
                    <a:cubicBezTo>
                      <a:pt x="38858" y="20782"/>
                      <a:pt x="41978" y="20228"/>
                      <a:pt x="45381" y="20228"/>
                    </a:cubicBezTo>
                    <a:cubicBezTo>
                      <a:pt x="48596" y="20228"/>
                      <a:pt x="51621" y="20874"/>
                      <a:pt x="54363" y="22075"/>
                    </a:cubicBezTo>
                    <a:cubicBezTo>
                      <a:pt x="57105" y="23276"/>
                      <a:pt x="59468" y="24938"/>
                      <a:pt x="61454" y="27063"/>
                    </a:cubicBezTo>
                    <a:cubicBezTo>
                      <a:pt x="63439" y="29187"/>
                      <a:pt x="64952" y="31588"/>
                      <a:pt x="65992" y="34267"/>
                    </a:cubicBezTo>
                    <a:cubicBezTo>
                      <a:pt x="67032" y="36945"/>
                      <a:pt x="67599" y="39901"/>
                      <a:pt x="67599" y="42949"/>
                    </a:cubicBezTo>
                    <a:lnTo>
                      <a:pt x="67599" y="43226"/>
                    </a:lnTo>
                    <a:close/>
                  </a:path>
                </a:pathLst>
              </a:custGeom>
              <a:solidFill>
                <a:srgbClr val="60574F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  <p:grpSp>
          <p:nvGrpSpPr>
            <p:cNvPr id="12" name="Graphic 28">
              <a:extLst>
                <a:ext uri="{FF2B5EF4-FFF2-40B4-BE49-F238E27FC236}">
                  <a16:creationId xmlns:a16="http://schemas.microsoft.com/office/drawing/2014/main" id="{2FE66259-F17D-1069-3D35-98D4352847DA}"/>
                </a:ext>
              </a:extLst>
            </p:cNvPr>
            <p:cNvGrpSpPr/>
            <p:nvPr/>
          </p:nvGrpSpPr>
          <p:grpSpPr>
            <a:xfrm>
              <a:off x="109924" y="244676"/>
              <a:ext cx="233052" cy="201352"/>
              <a:chOff x="109924" y="244676"/>
              <a:chExt cx="233052" cy="201352"/>
            </a:xfrm>
            <a:solidFill>
              <a:srgbClr val="00AAEA"/>
            </a:solidFill>
          </p:grpSpPr>
          <p:sp>
            <p:nvSpPr>
              <p:cNvPr id="13" name="Vrije vorm 12">
                <a:extLst>
                  <a:ext uri="{FF2B5EF4-FFF2-40B4-BE49-F238E27FC236}">
                    <a16:creationId xmlns:a16="http://schemas.microsoft.com/office/drawing/2014/main" id="{6C06A197-7299-8016-692B-AB87FCB609C2}"/>
                  </a:ext>
                </a:extLst>
              </p:cNvPr>
              <p:cNvSpPr/>
              <p:nvPr/>
            </p:nvSpPr>
            <p:spPr>
              <a:xfrm>
                <a:off x="238126" y="244676"/>
                <a:ext cx="104849" cy="201352"/>
              </a:xfrm>
              <a:custGeom>
                <a:avLst/>
                <a:gdLst>
                  <a:gd name="connsiteX0" fmla="*/ 39236 w 104849"/>
                  <a:gd name="connsiteY0" fmla="*/ 117302 h 201352"/>
                  <a:gd name="connsiteX1" fmla="*/ 14843 w 104849"/>
                  <a:gd name="connsiteY1" fmla="*/ 172443 h 201352"/>
                  <a:gd name="connsiteX2" fmla="*/ 49636 w 104849"/>
                  <a:gd name="connsiteY2" fmla="*/ 201353 h 201352"/>
                  <a:gd name="connsiteX3" fmla="*/ 104850 w 104849"/>
                  <a:gd name="connsiteY3" fmla="*/ 104556 h 201352"/>
                  <a:gd name="connsiteX4" fmla="*/ 34320 w 104849"/>
                  <a:gd name="connsiteY4" fmla="*/ 0 h 201352"/>
                  <a:gd name="connsiteX5" fmla="*/ 0 w 104849"/>
                  <a:gd name="connsiteY5" fmla="*/ 51539 h 201352"/>
                  <a:gd name="connsiteX6" fmla="*/ 39236 w 104849"/>
                  <a:gd name="connsiteY6" fmla="*/ 117394 h 20135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04849" h="201352">
                    <a:moveTo>
                      <a:pt x="39236" y="117302"/>
                    </a:moveTo>
                    <a:cubicBezTo>
                      <a:pt x="39236" y="139007"/>
                      <a:pt x="29876" y="158588"/>
                      <a:pt x="14843" y="172443"/>
                    </a:cubicBezTo>
                    <a:lnTo>
                      <a:pt x="49636" y="201353"/>
                    </a:lnTo>
                    <a:cubicBezTo>
                      <a:pt x="82821" y="181310"/>
                      <a:pt x="104850" y="145473"/>
                      <a:pt x="104850" y="104556"/>
                    </a:cubicBezTo>
                    <a:cubicBezTo>
                      <a:pt x="104850" y="57635"/>
                      <a:pt x="75825" y="17364"/>
                      <a:pt x="34320" y="0"/>
                    </a:cubicBezTo>
                    <a:lnTo>
                      <a:pt x="0" y="51539"/>
                    </a:lnTo>
                    <a:cubicBezTo>
                      <a:pt x="23447" y="64562"/>
                      <a:pt x="39236" y="89131"/>
                      <a:pt x="39236" y="117394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18" name="Vrije vorm 17">
                <a:extLst>
                  <a:ext uri="{FF2B5EF4-FFF2-40B4-BE49-F238E27FC236}">
                    <a16:creationId xmlns:a16="http://schemas.microsoft.com/office/drawing/2014/main" id="{DB09CC63-08E4-4AD5-A13B-1BC8CF25CD21}"/>
                  </a:ext>
                </a:extLst>
              </p:cNvPr>
              <p:cNvSpPr/>
              <p:nvPr/>
            </p:nvSpPr>
            <p:spPr>
              <a:xfrm>
                <a:off x="109924" y="305636"/>
                <a:ext cx="81591" cy="127000"/>
              </a:xfrm>
              <a:custGeom>
                <a:avLst/>
                <a:gdLst>
                  <a:gd name="connsiteX0" fmla="*/ 8887 w 81591"/>
                  <a:gd name="connsiteY0" fmla="*/ 0 h 127000"/>
                  <a:gd name="connsiteX1" fmla="*/ 0 w 81591"/>
                  <a:gd name="connsiteY1" fmla="*/ 43596 h 127000"/>
                  <a:gd name="connsiteX2" fmla="*/ 37251 w 81591"/>
                  <a:gd name="connsiteY2" fmla="*/ 127000 h 127000"/>
                  <a:gd name="connsiteX3" fmla="*/ 81592 w 81591"/>
                  <a:gd name="connsiteY3" fmla="*/ 60498 h 127000"/>
                  <a:gd name="connsiteX4" fmla="*/ 8887 w 81591"/>
                  <a:gd name="connsiteY4" fmla="*/ 0 h 127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1591" h="127000">
                    <a:moveTo>
                      <a:pt x="8887" y="0"/>
                    </a:moveTo>
                    <a:cubicBezTo>
                      <a:pt x="3120" y="13485"/>
                      <a:pt x="0" y="28171"/>
                      <a:pt x="0" y="43596"/>
                    </a:cubicBezTo>
                    <a:cubicBezTo>
                      <a:pt x="0" y="76569"/>
                      <a:pt x="14371" y="106218"/>
                      <a:pt x="37251" y="127000"/>
                    </a:cubicBezTo>
                    <a:lnTo>
                      <a:pt x="81592" y="60498"/>
                    </a:lnTo>
                    <a:lnTo>
                      <a:pt x="8887" y="0"/>
                    </a:lnTo>
                    <a:close/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  <p:sp>
            <p:nvSpPr>
              <p:cNvPr id="25" name="Vrije vorm 24">
                <a:extLst>
                  <a:ext uri="{FF2B5EF4-FFF2-40B4-BE49-F238E27FC236}">
                    <a16:creationId xmlns:a16="http://schemas.microsoft.com/office/drawing/2014/main" id="{87CD089B-118A-1440-48C0-6B15DFA54EFB}"/>
                  </a:ext>
                </a:extLst>
              </p:cNvPr>
              <p:cNvSpPr/>
              <p:nvPr/>
            </p:nvSpPr>
            <p:spPr>
              <a:xfrm>
                <a:off x="191610" y="328543"/>
                <a:ext cx="45854" cy="66501"/>
              </a:xfrm>
              <a:custGeom>
                <a:avLst/>
                <a:gdLst>
                  <a:gd name="connsiteX0" fmla="*/ 24960 w 45854"/>
                  <a:gd name="connsiteY0" fmla="*/ 0 h 66501"/>
                  <a:gd name="connsiteX1" fmla="*/ 0 w 45854"/>
                  <a:gd name="connsiteY1" fmla="*/ 37500 h 66501"/>
                  <a:gd name="connsiteX2" fmla="*/ 34887 w 45854"/>
                  <a:gd name="connsiteY2" fmla="*/ 66502 h 66501"/>
                  <a:gd name="connsiteX3" fmla="*/ 45854 w 45854"/>
                  <a:gd name="connsiteY3" fmla="*/ 37500 h 66501"/>
                  <a:gd name="connsiteX4" fmla="*/ 25054 w 45854"/>
                  <a:gd name="connsiteY4" fmla="*/ 0 h 66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5854" h="66501">
                    <a:moveTo>
                      <a:pt x="24960" y="0"/>
                    </a:moveTo>
                    <a:lnTo>
                      <a:pt x="0" y="37500"/>
                    </a:lnTo>
                    <a:lnTo>
                      <a:pt x="34887" y="66502"/>
                    </a:lnTo>
                    <a:cubicBezTo>
                      <a:pt x="41694" y="58651"/>
                      <a:pt x="45854" y="48583"/>
                      <a:pt x="45854" y="37500"/>
                    </a:cubicBezTo>
                    <a:cubicBezTo>
                      <a:pt x="45854" y="21798"/>
                      <a:pt x="37534" y="7943"/>
                      <a:pt x="25054" y="0"/>
                    </a:cubicBezTo>
                  </a:path>
                </a:pathLst>
              </a:custGeom>
              <a:solidFill>
                <a:srgbClr val="00AAEA"/>
              </a:solidFill>
              <a:ln w="941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nl-NL"/>
              </a:p>
            </p:txBody>
          </p:sp>
        </p:grpSp>
      </p:grpSp>
      <p:sp>
        <p:nvSpPr>
          <p:cNvPr id="4" name="Tijdelijke aanduiding voor voettekst 21">
            <a:extLst>
              <a:ext uri="{FF2B5EF4-FFF2-40B4-BE49-F238E27FC236}">
                <a16:creationId xmlns:a16="http://schemas.microsoft.com/office/drawing/2014/main" id="{A9C65558-1716-E1D3-B10C-DE61E2F3EA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58450" y="4895999"/>
            <a:ext cx="4312647" cy="92333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algn="l">
              <a:defRPr sz="600" b="0" i="0">
                <a:solidFill>
                  <a:schemeClr val="tx1"/>
                </a:solidFill>
                <a:latin typeface="Montserrat Light" pitchFamily="2" charset="77"/>
              </a:defRPr>
            </a:lvl1pPr>
          </a:lstStyle>
          <a:p>
            <a:r>
              <a:rPr lang="nl-NL" dirty="0"/>
              <a:t>Titel presentatie _ naam spreker  xx.xx.2023 (Vul in via 'Invoegen -&gt; Koptekst en voettekst -&gt; Voettekst)</a:t>
            </a:r>
          </a:p>
        </p:txBody>
      </p:sp>
    </p:spTree>
    <p:extLst>
      <p:ext uri="{BB962C8B-B14F-4D97-AF65-F5344CB8AC3E}">
        <p14:creationId xmlns:p14="http://schemas.microsoft.com/office/powerpoint/2010/main" val="37702469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8" r:id="rId1"/>
    <p:sldLayoutId id="2147483759" r:id="rId2"/>
    <p:sldLayoutId id="2147483760" r:id="rId3"/>
    <p:sldLayoutId id="2147483762" r:id="rId4"/>
    <p:sldLayoutId id="2147483764" r:id="rId5"/>
    <p:sldLayoutId id="2147483766" r:id="rId6"/>
    <p:sldLayoutId id="2147483767" r:id="rId7"/>
    <p:sldLayoutId id="2147483768" r:id="rId8"/>
    <p:sldLayoutId id="2147483801" r:id="rId9"/>
    <p:sldLayoutId id="2147483761" r:id="rId10"/>
    <p:sldLayoutId id="2147483803" r:id="rId11"/>
    <p:sldLayoutId id="2147483770" r:id="rId12"/>
    <p:sldLayoutId id="2147483771" r:id="rId13"/>
    <p:sldLayoutId id="2147483772" r:id="rId14"/>
  </p:sldLayoutIdLst>
  <p:hf sldNum="0" hdr="0" dt="0"/>
  <p:txStyles>
    <p:titleStyle>
      <a:lvl1pPr algn="l" defTabSz="685783" rtl="0" eaLnBrk="1" fontAlgn="t" latinLnBrk="0" hangingPunct="1">
        <a:lnSpc>
          <a:spcPct val="100000"/>
        </a:lnSpc>
        <a:spcBef>
          <a:spcPct val="0"/>
        </a:spcBef>
        <a:spcAft>
          <a:spcPts val="4100"/>
        </a:spcAft>
        <a:buNone/>
        <a:defRPr sz="3400" b="1" i="0" kern="1200">
          <a:solidFill>
            <a:schemeClr val="tx1"/>
          </a:solidFill>
          <a:latin typeface="Montserrat" pitchFamily="2" charset="77"/>
          <a:ea typeface="+mj-ea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62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13" Type="http://schemas.openxmlformats.org/officeDocument/2006/relationships/image" Target="../media/image10.svg"/><Relationship Id="rId18" Type="http://schemas.openxmlformats.org/officeDocument/2006/relationships/image" Target="../media/image15.png"/><Relationship Id="rId3" Type="http://schemas.openxmlformats.org/officeDocument/2006/relationships/image" Target="../media/image1.png"/><Relationship Id="rId21" Type="http://schemas.openxmlformats.org/officeDocument/2006/relationships/image" Target="../media/image18.svg"/><Relationship Id="rId7" Type="http://schemas.openxmlformats.org/officeDocument/2006/relationships/image" Target="../media/image4.svg"/><Relationship Id="rId12" Type="http://schemas.openxmlformats.org/officeDocument/2006/relationships/image" Target="../media/image9.png"/><Relationship Id="rId17" Type="http://schemas.openxmlformats.org/officeDocument/2006/relationships/image" Target="../media/image14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3.png"/><Relationship Id="rId20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11" Type="http://schemas.openxmlformats.org/officeDocument/2006/relationships/image" Target="../media/image8.svg"/><Relationship Id="rId5" Type="http://schemas.openxmlformats.org/officeDocument/2006/relationships/hyperlink" Target="mailto:r.raamsteeboers@vrtwente.nl" TargetMode="External"/><Relationship Id="rId15" Type="http://schemas.openxmlformats.org/officeDocument/2006/relationships/image" Target="../media/image12.svg"/><Relationship Id="rId23" Type="http://schemas.openxmlformats.org/officeDocument/2006/relationships/image" Target="../media/image20.svg"/><Relationship Id="rId10" Type="http://schemas.openxmlformats.org/officeDocument/2006/relationships/image" Target="../media/image7.png"/><Relationship Id="rId19" Type="http://schemas.openxmlformats.org/officeDocument/2006/relationships/image" Target="../media/image16.svg"/><Relationship Id="rId4" Type="http://schemas.openxmlformats.org/officeDocument/2006/relationships/image" Target="../media/image2.svg"/><Relationship Id="rId9" Type="http://schemas.openxmlformats.org/officeDocument/2006/relationships/image" Target="../media/image6.svg"/><Relationship Id="rId14" Type="http://schemas.openxmlformats.org/officeDocument/2006/relationships/image" Target="../media/image11.png"/><Relationship Id="rId22" Type="http://schemas.openxmlformats.org/officeDocument/2006/relationships/image" Target="../media/image1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kstvak 7">
            <a:extLst>
              <a:ext uri="{FF2B5EF4-FFF2-40B4-BE49-F238E27FC236}">
                <a16:creationId xmlns:a16="http://schemas.microsoft.com/office/drawing/2014/main" id="{4DBB875A-5DD8-CA60-221F-4A8B284B7E21}"/>
              </a:ext>
            </a:extLst>
          </p:cNvPr>
          <p:cNvSpPr txBox="1"/>
          <p:nvPr/>
        </p:nvSpPr>
        <p:spPr>
          <a:xfrm>
            <a:off x="4149660" y="901967"/>
            <a:ext cx="1689448" cy="965787"/>
          </a:xfrm>
          <a:prstGeom prst="rect">
            <a:avLst/>
          </a:prstGeom>
          <a:solidFill>
            <a:schemeClr val="accent3"/>
          </a:solidFill>
        </p:spPr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nl-NL" sz="800" dirty="0">
                <a:latin typeface="Montserrat Medium" pitchFamily="2" charset="77"/>
              </a:rPr>
              <a:t>Opvolging politiezorgmeldingen</a:t>
            </a:r>
            <a:endParaRPr lang="nl-NL" sz="800" b="0" i="0" dirty="0">
              <a:latin typeface="Montserrat Medium" pitchFamily="2" charset="77"/>
            </a:endParaRPr>
          </a:p>
        </p:txBody>
      </p:sp>
      <p:pic>
        <p:nvPicPr>
          <p:cNvPr id="32" name="Graphic 31" descr="Mannelijke politieagent silhouet">
            <a:extLst>
              <a:ext uri="{FF2B5EF4-FFF2-40B4-BE49-F238E27FC236}">
                <a16:creationId xmlns:a16="http://schemas.microsoft.com/office/drawing/2014/main" id="{F98406D7-FBB8-2FB1-841E-B1AC9BEB743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5373" y="1430795"/>
            <a:ext cx="442275" cy="442275"/>
          </a:xfrm>
          <a:prstGeom prst="rect">
            <a:avLst/>
          </a:prstGeom>
        </p:spPr>
      </p:pic>
      <p:sp>
        <p:nvSpPr>
          <p:cNvPr id="11" name="Titel 10">
            <a:extLst>
              <a:ext uri="{FF2B5EF4-FFF2-40B4-BE49-F238E27FC236}">
                <a16:creationId xmlns:a16="http://schemas.microsoft.com/office/drawing/2014/main" id="{74391FFC-00F5-0CA1-066B-C15AE9A73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9647" y="333131"/>
            <a:ext cx="7674947" cy="474923"/>
          </a:xfrm>
        </p:spPr>
        <p:txBody>
          <a:bodyPr/>
          <a:lstStyle/>
          <a:p>
            <a:r>
              <a:rPr lang="nl-NL" sz="1600" dirty="0"/>
              <a:t>Domein overstijgende samenwerking onbegrepen gedrag Twente</a:t>
            </a:r>
          </a:p>
        </p:txBody>
      </p:sp>
      <p:sp>
        <p:nvSpPr>
          <p:cNvPr id="14" name="Tijdelijke aanduiding voor tekst 13">
            <a:extLst>
              <a:ext uri="{FF2B5EF4-FFF2-40B4-BE49-F238E27FC236}">
                <a16:creationId xmlns:a16="http://schemas.microsoft.com/office/drawing/2014/main" id="{A17E17A2-2DB8-B70D-CC16-188929D235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8743" y="4621193"/>
            <a:ext cx="9074034" cy="474924"/>
          </a:xfrm>
        </p:spPr>
        <p:txBody>
          <a:bodyPr/>
          <a:lstStyle/>
          <a:p>
            <a:r>
              <a:rPr lang="nl-NL" sz="800" b="1" dirty="0">
                <a:solidFill>
                  <a:schemeClr val="bg1"/>
                </a:solidFill>
              </a:rPr>
              <a:t>Contactgegevens projectleider: Robbin klein Rot, Veiligheidsregio Twente</a:t>
            </a:r>
            <a:r>
              <a:rPr lang="nl-NL" sz="800" dirty="0">
                <a:solidFill>
                  <a:schemeClr val="bg1"/>
                </a:solidFill>
              </a:rPr>
              <a:t>| </a:t>
            </a:r>
            <a:r>
              <a:rPr lang="nl-NL" sz="800" dirty="0">
                <a:solidFill>
                  <a:schemeClr val="bg1"/>
                </a:solidFill>
                <a:hlinkClick r:id="rId5"/>
              </a:rPr>
              <a:t>r.raamsteeboers@vrtwente.nl</a:t>
            </a:r>
            <a:r>
              <a:rPr lang="nl-NL" sz="800" dirty="0">
                <a:solidFill>
                  <a:schemeClr val="bg1"/>
                </a:solidFill>
              </a:rPr>
              <a:t> | 0650067238</a:t>
            </a:r>
          </a:p>
          <a:p>
            <a:r>
              <a:rPr lang="nl-NL" sz="800" b="1" dirty="0">
                <a:solidFill>
                  <a:schemeClr val="bg1"/>
                </a:solidFill>
              </a:rPr>
              <a:t>Samenwerkingspartners</a:t>
            </a:r>
            <a:r>
              <a:rPr lang="nl-NL" sz="800" dirty="0">
                <a:solidFill>
                  <a:schemeClr val="bg1"/>
                </a:solidFill>
              </a:rPr>
              <a:t>: Mediant, Dimence, Tactus, GGDTwente, Ixta Noa, Mens door Mens, Politie, 14 Twentse gemeenten </a:t>
            </a:r>
          </a:p>
        </p:txBody>
      </p:sp>
      <p:sp>
        <p:nvSpPr>
          <p:cNvPr id="6" name="Tekstvak 5">
            <a:extLst>
              <a:ext uri="{FF2B5EF4-FFF2-40B4-BE49-F238E27FC236}">
                <a16:creationId xmlns:a16="http://schemas.microsoft.com/office/drawing/2014/main" id="{E41DB581-9544-FAD2-8C83-20467EC0859D}"/>
              </a:ext>
            </a:extLst>
          </p:cNvPr>
          <p:cNvSpPr txBox="1"/>
          <p:nvPr/>
        </p:nvSpPr>
        <p:spPr>
          <a:xfrm>
            <a:off x="2112776" y="903742"/>
            <a:ext cx="1613364" cy="965787"/>
          </a:xfrm>
          <a:prstGeom prst="rect">
            <a:avLst/>
          </a:prstGeom>
          <a:solidFill>
            <a:srgbClr val="C3F1CF"/>
          </a:solidFill>
        </p:spPr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nl-NL" sz="800" b="0" i="0" dirty="0">
                <a:latin typeface="Montserrat Medium" pitchFamily="2" charset="77"/>
              </a:rPr>
              <a:t>Uitbreiding en optimalisering st</a:t>
            </a:r>
            <a:r>
              <a:rPr lang="nl-NL" sz="800" dirty="0">
                <a:latin typeface="Montserrat Medium" pitchFamily="2" charset="77"/>
              </a:rPr>
              <a:t>reettriage</a:t>
            </a:r>
            <a:endParaRPr lang="nl-NL" sz="800" b="0" i="0" dirty="0">
              <a:latin typeface="Montserrat Medium" pitchFamily="2" charset="77"/>
            </a:endParaRPr>
          </a:p>
        </p:txBody>
      </p:sp>
      <p:pic>
        <p:nvPicPr>
          <p:cNvPr id="17" name="Graphic 16" descr="Gedachte silhouet">
            <a:extLst>
              <a:ext uri="{FF2B5EF4-FFF2-40B4-BE49-F238E27FC236}">
                <a16:creationId xmlns:a16="http://schemas.microsoft.com/office/drawing/2014/main" id="{A5EB2DD8-C4EC-F034-4621-B26A164130F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24320" y="3865655"/>
            <a:ext cx="664583" cy="664583"/>
          </a:xfrm>
          <a:prstGeom prst="rect">
            <a:avLst/>
          </a:prstGeom>
        </p:spPr>
      </p:pic>
      <p:pic>
        <p:nvPicPr>
          <p:cNvPr id="25" name="Graphic 24" descr="Raket silhouet">
            <a:extLst>
              <a:ext uri="{FF2B5EF4-FFF2-40B4-BE49-F238E27FC236}">
                <a16:creationId xmlns:a16="http://schemas.microsoft.com/office/drawing/2014/main" id="{1A3EE112-C2EF-71AF-37BD-D4756AA6EB7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453789" y="1402031"/>
            <a:ext cx="617751" cy="617751"/>
          </a:xfrm>
          <a:prstGeom prst="rect">
            <a:avLst/>
          </a:prstGeom>
        </p:spPr>
      </p:pic>
      <p:sp>
        <p:nvSpPr>
          <p:cNvPr id="26" name="Tekstvak 25">
            <a:extLst>
              <a:ext uri="{FF2B5EF4-FFF2-40B4-BE49-F238E27FC236}">
                <a16:creationId xmlns:a16="http://schemas.microsoft.com/office/drawing/2014/main" id="{AFF42903-54EF-FDC2-777D-2C6BA1BAB442}"/>
              </a:ext>
            </a:extLst>
          </p:cNvPr>
          <p:cNvSpPr txBox="1"/>
          <p:nvPr/>
        </p:nvSpPr>
        <p:spPr>
          <a:xfrm>
            <a:off x="5164058" y="1624869"/>
            <a:ext cx="3091039" cy="220890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/>
            <a:endParaRPr lang="nl-NL" sz="800" b="0" i="0" dirty="0">
              <a:latin typeface="Montserrat Medium" pitchFamily="2" charset="77"/>
            </a:endParaRPr>
          </a:p>
        </p:txBody>
      </p:sp>
      <p:pic>
        <p:nvPicPr>
          <p:cNvPr id="34" name="Graphic 33" descr="Sirene silhouet">
            <a:extLst>
              <a:ext uri="{FF2B5EF4-FFF2-40B4-BE49-F238E27FC236}">
                <a16:creationId xmlns:a16="http://schemas.microsoft.com/office/drawing/2014/main" id="{0B7C9D34-41FA-B81A-381C-063293733E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2341906" y="1400146"/>
            <a:ext cx="410064" cy="410064"/>
          </a:xfrm>
          <a:prstGeom prst="rect">
            <a:avLst/>
          </a:prstGeom>
        </p:spPr>
      </p:pic>
      <p:pic>
        <p:nvPicPr>
          <p:cNvPr id="38" name="Graphic 37" descr="Brainstormgroep met effen opvulling">
            <a:extLst>
              <a:ext uri="{FF2B5EF4-FFF2-40B4-BE49-F238E27FC236}">
                <a16:creationId xmlns:a16="http://schemas.microsoft.com/office/drawing/2014/main" id="{ACDE54BE-5D2B-F7C5-1EF8-93E646E90A2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920619" y="4205926"/>
            <a:ext cx="588187" cy="588187"/>
          </a:xfrm>
          <a:prstGeom prst="rect">
            <a:avLst/>
          </a:prstGeom>
        </p:spPr>
      </p:pic>
      <p:pic>
        <p:nvPicPr>
          <p:cNvPr id="53" name="Graphic 52" descr="Vrouwelijke arts silhouet">
            <a:extLst>
              <a:ext uri="{FF2B5EF4-FFF2-40B4-BE49-F238E27FC236}">
                <a16:creationId xmlns:a16="http://schemas.microsoft.com/office/drawing/2014/main" id="{B0E27CA2-17B4-1B73-3B3F-0A941560D2F5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2689917" y="1478175"/>
            <a:ext cx="303221" cy="303221"/>
          </a:xfrm>
          <a:prstGeom prst="rect">
            <a:avLst/>
          </a:prstGeom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4A45E59A-955D-782D-6F00-778BE07F2C2D}"/>
              </a:ext>
            </a:extLst>
          </p:cNvPr>
          <p:cNvSpPr txBox="1"/>
          <p:nvPr/>
        </p:nvSpPr>
        <p:spPr>
          <a:xfrm>
            <a:off x="248326" y="3614584"/>
            <a:ext cx="1539349" cy="182968"/>
          </a:xfrm>
          <a:prstGeom prst="rect">
            <a:avLst/>
          </a:prstGeom>
          <a:solidFill>
            <a:srgbClr val="FAFAFA"/>
          </a:solidFill>
        </p:spPr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nl-NL" sz="800" b="1" i="0" dirty="0">
                <a:latin typeface="Montserrat Medium" pitchFamily="2" charset="77"/>
              </a:rPr>
              <a:t>Expertise gevraagd:</a:t>
            </a:r>
          </a:p>
        </p:txBody>
      </p:sp>
      <p:sp>
        <p:nvSpPr>
          <p:cNvPr id="9" name="Tekstvak 8">
            <a:extLst>
              <a:ext uri="{FF2B5EF4-FFF2-40B4-BE49-F238E27FC236}">
                <a16:creationId xmlns:a16="http://schemas.microsoft.com/office/drawing/2014/main" id="{401A994A-10CF-C364-A023-2B7BC390080F}"/>
              </a:ext>
            </a:extLst>
          </p:cNvPr>
          <p:cNvSpPr txBox="1"/>
          <p:nvPr/>
        </p:nvSpPr>
        <p:spPr>
          <a:xfrm>
            <a:off x="6240465" y="903742"/>
            <a:ext cx="1954195" cy="965787"/>
          </a:xfrm>
          <a:prstGeom prst="rect">
            <a:avLst/>
          </a:prstGeom>
          <a:solidFill>
            <a:schemeClr val="accent6"/>
          </a:solidFill>
        </p:spPr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nl-NL" sz="800" dirty="0">
                <a:latin typeface="Montserrat Medium" pitchFamily="2" charset="77"/>
              </a:rPr>
              <a:t>Invulling wederkerigheid WvGGZ ism ervaringsdeskundigheid</a:t>
            </a:r>
          </a:p>
        </p:txBody>
      </p:sp>
      <p:sp>
        <p:nvSpPr>
          <p:cNvPr id="13" name="Tekstvak 12">
            <a:extLst>
              <a:ext uri="{FF2B5EF4-FFF2-40B4-BE49-F238E27FC236}">
                <a16:creationId xmlns:a16="http://schemas.microsoft.com/office/drawing/2014/main" id="{B0DAB8C0-96F6-55E7-3FDA-B237A8161B82}"/>
              </a:ext>
            </a:extLst>
          </p:cNvPr>
          <p:cNvSpPr txBox="1"/>
          <p:nvPr/>
        </p:nvSpPr>
        <p:spPr>
          <a:xfrm>
            <a:off x="2080980" y="2040841"/>
            <a:ext cx="1613364" cy="1375239"/>
          </a:xfrm>
          <a:prstGeom prst="rect">
            <a:avLst/>
          </a:prstGeom>
          <a:solidFill>
            <a:srgbClr val="C3F1CF"/>
          </a:solidFill>
        </p:spPr>
        <p:txBody>
          <a:bodyPr vert="horz" wrap="square" lIns="0" tIns="0" rIns="0" bIns="0" rtlCol="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800" dirty="0"/>
              <a:t>Onderzoek naar uitbreiding, door kwalitatieve en kwantitatieve analyse van E33 meldingen.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800" dirty="0"/>
              <a:t>Optimaliseren van de opvolging bijv. verslavingszorg/LVB.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800" dirty="0"/>
              <a:t>Betere vastlegging van data dmv ontwikkelen van app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800" dirty="0"/>
              <a:t>Impact meten met praktische MKBA</a:t>
            </a:r>
            <a:endParaRPr lang="nl-NL" sz="800" b="0" i="0" dirty="0">
              <a:latin typeface="Montserrat Medium" pitchFamily="2" charset="77"/>
            </a:endParaRPr>
          </a:p>
        </p:txBody>
      </p:sp>
      <p:sp>
        <p:nvSpPr>
          <p:cNvPr id="15" name="Tekstvak 14">
            <a:extLst>
              <a:ext uri="{FF2B5EF4-FFF2-40B4-BE49-F238E27FC236}">
                <a16:creationId xmlns:a16="http://schemas.microsoft.com/office/drawing/2014/main" id="{0AD84C38-DC5A-5AFF-1DCF-3A6558E6ED1B}"/>
              </a:ext>
            </a:extLst>
          </p:cNvPr>
          <p:cNvSpPr txBox="1"/>
          <p:nvPr/>
        </p:nvSpPr>
        <p:spPr>
          <a:xfrm>
            <a:off x="4141787" y="2042752"/>
            <a:ext cx="1689448" cy="1373328"/>
          </a:xfrm>
          <a:prstGeom prst="rect">
            <a:avLst/>
          </a:prstGeom>
          <a:solidFill>
            <a:schemeClr val="accent3"/>
          </a:solidFill>
        </p:spPr>
        <p:txBody>
          <a:bodyPr vert="horz" wrap="square" lIns="0" tIns="0" rIns="0" bIns="0" rtlCol="0" anchor="t" anchorCtr="0">
            <a:noAutofit/>
          </a:bodyPr>
          <a:lstStyle/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800" dirty="0"/>
              <a:t>Politiezorgmeldingen verwerken en opvolgen via meldpunt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800" dirty="0"/>
              <a:t>Kwantitatieve en kwalitatieve analyse van inhoud en aantal meldingen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800" dirty="0"/>
              <a:t>Leersessies uitvoeren over triage, opvolging en monitoring.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nl-NL" sz="800" dirty="0"/>
              <a:t>Effectenarena obv Verwey-Jonker (BE-grip)</a:t>
            </a:r>
          </a:p>
        </p:txBody>
      </p:sp>
      <p:sp>
        <p:nvSpPr>
          <p:cNvPr id="16" name="Tekstvak 15">
            <a:extLst>
              <a:ext uri="{FF2B5EF4-FFF2-40B4-BE49-F238E27FC236}">
                <a16:creationId xmlns:a16="http://schemas.microsoft.com/office/drawing/2014/main" id="{94701B3E-728C-7152-31E8-08AF796D1BE0}"/>
              </a:ext>
            </a:extLst>
          </p:cNvPr>
          <p:cNvSpPr txBox="1"/>
          <p:nvPr/>
        </p:nvSpPr>
        <p:spPr>
          <a:xfrm>
            <a:off x="6252246" y="2038744"/>
            <a:ext cx="1954195" cy="1370721"/>
          </a:xfrm>
          <a:prstGeom prst="rect">
            <a:avLst/>
          </a:prstGeom>
          <a:solidFill>
            <a:schemeClr val="accent6"/>
          </a:solidFill>
        </p:spPr>
        <p:txBody>
          <a:bodyPr vert="horz" wrap="square" lIns="0" tIns="0" rIns="0" bIns="0" rtlCol="0" anchor="t" anchorCtr="0">
            <a:no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800" dirty="0"/>
              <a:t>Onderzoek doen vanuit cliënt-perspectief naar wederkerigheid dmv van een inspiratiesessie met ervaringsdeskundigen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800" dirty="0"/>
              <a:t>Pilots doen met inzet ervaringsdeskundigen en kenniswerkplaats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nl-NL" sz="800" dirty="0"/>
              <a:t>Werkproces implementeren voor wederkerigheid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nl-NL" sz="800" dirty="0">
              <a:latin typeface="Montserrat Medium" pitchFamily="2" charset="77"/>
            </a:endParaRPr>
          </a:p>
        </p:txBody>
      </p:sp>
      <p:sp>
        <p:nvSpPr>
          <p:cNvPr id="18" name="Tekstvak 17">
            <a:extLst>
              <a:ext uri="{FF2B5EF4-FFF2-40B4-BE49-F238E27FC236}">
                <a16:creationId xmlns:a16="http://schemas.microsoft.com/office/drawing/2014/main" id="{F613440B-8B16-F381-7EFE-47CFAEE39033}"/>
              </a:ext>
            </a:extLst>
          </p:cNvPr>
          <p:cNvSpPr txBox="1"/>
          <p:nvPr/>
        </p:nvSpPr>
        <p:spPr>
          <a:xfrm>
            <a:off x="248326" y="1308662"/>
            <a:ext cx="1539349" cy="182968"/>
          </a:xfrm>
          <a:prstGeom prst="rect">
            <a:avLst/>
          </a:prstGeom>
          <a:solidFill>
            <a:srgbClr val="FAFAFA"/>
          </a:solidFill>
        </p:spPr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nl-NL" sz="800" b="1" i="0" dirty="0">
                <a:latin typeface="Montserrat Medium" pitchFamily="2" charset="77"/>
              </a:rPr>
              <a:t>Verbeterthema: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5473BFFC-FB1A-223C-0C0E-8756FB304D50}"/>
              </a:ext>
            </a:extLst>
          </p:cNvPr>
          <p:cNvSpPr txBox="1"/>
          <p:nvPr/>
        </p:nvSpPr>
        <p:spPr>
          <a:xfrm>
            <a:off x="249910" y="2503201"/>
            <a:ext cx="1539349" cy="182968"/>
          </a:xfrm>
          <a:prstGeom prst="rect">
            <a:avLst/>
          </a:prstGeom>
          <a:solidFill>
            <a:srgbClr val="FAFAFA"/>
          </a:solidFill>
        </p:spPr>
        <p:txBody>
          <a:bodyPr vert="horz" wrap="square" lIns="0" tIns="0" rIns="0" bIns="0" rtlCol="0" anchor="t" anchorCtr="0">
            <a:noAutofit/>
          </a:bodyPr>
          <a:lstStyle/>
          <a:p>
            <a:pPr algn="ctr"/>
            <a:r>
              <a:rPr lang="nl-NL" sz="800" b="1" i="0" dirty="0">
                <a:latin typeface="Montserrat Medium" pitchFamily="2" charset="77"/>
              </a:rPr>
              <a:t>Activiteiten:</a:t>
            </a:r>
          </a:p>
        </p:txBody>
      </p:sp>
      <p:pic>
        <p:nvPicPr>
          <p:cNvPr id="57" name="Graphic 56" descr="Renovatie van huis, sprankelend silhouet">
            <a:extLst>
              <a:ext uri="{FF2B5EF4-FFF2-40B4-BE49-F238E27FC236}">
                <a16:creationId xmlns:a16="http://schemas.microsoft.com/office/drawing/2014/main" id="{5FFFC59B-1188-2949-32C1-13BC25027470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660305" y="1446384"/>
            <a:ext cx="393137" cy="393137"/>
          </a:xfrm>
          <a:prstGeom prst="rect">
            <a:avLst/>
          </a:prstGeom>
        </p:spPr>
      </p:pic>
      <p:pic>
        <p:nvPicPr>
          <p:cNvPr id="44" name="Graphic 43" descr="Ziekenhuis silhouet">
            <a:extLst>
              <a:ext uri="{FF2B5EF4-FFF2-40B4-BE49-F238E27FC236}">
                <a16:creationId xmlns:a16="http://schemas.microsoft.com/office/drawing/2014/main" id="{46D14414-7066-896B-DCF4-3DECCF045208}"/>
              </a:ext>
            </a:extLst>
          </p:cNvPr>
          <p:cNvPicPr>
            <a:picLocks noChangeAspect="1"/>
          </p:cNvPicPr>
          <p:nvPr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 rot="10800000" flipH="1" flipV="1">
            <a:off x="6429579" y="1411388"/>
            <a:ext cx="461682" cy="461682"/>
          </a:xfrm>
          <a:prstGeom prst="rect">
            <a:avLst/>
          </a:prstGeom>
        </p:spPr>
      </p:pic>
      <p:sp>
        <p:nvSpPr>
          <p:cNvPr id="20" name="Pijl: rechts 19">
            <a:extLst>
              <a:ext uri="{FF2B5EF4-FFF2-40B4-BE49-F238E27FC236}">
                <a16:creationId xmlns:a16="http://schemas.microsoft.com/office/drawing/2014/main" id="{341117FF-8CD7-55CD-BE8C-B05AD0CE0B28}"/>
              </a:ext>
            </a:extLst>
          </p:cNvPr>
          <p:cNvSpPr/>
          <p:nvPr/>
        </p:nvSpPr>
        <p:spPr>
          <a:xfrm>
            <a:off x="7081444" y="1607594"/>
            <a:ext cx="474008" cy="69267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800"/>
          </a:p>
        </p:txBody>
      </p:sp>
      <p:pic>
        <p:nvPicPr>
          <p:cNvPr id="36" name="Graphic 35" descr="Proost silhouet">
            <a:extLst>
              <a:ext uri="{FF2B5EF4-FFF2-40B4-BE49-F238E27FC236}">
                <a16:creationId xmlns:a16="http://schemas.microsoft.com/office/drawing/2014/main" id="{39E2804D-6574-BF72-E296-1F7149B8D75E}"/>
              </a:ext>
            </a:extLst>
          </p:cNvPr>
          <p:cNvPicPr>
            <a:picLocks noChangeAspect="1"/>
          </p:cNvPicPr>
          <p:nvPr/>
        </p:nvPicPr>
        <p:blipFill>
          <a:blip r:embed="rId20">
            <a:extLst>
              <a:ext uri="{96DAC541-7B7A-43D3-8B79-37D633B846F1}">
                <asvg:svgBlip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053286" y="1446384"/>
            <a:ext cx="442275" cy="442275"/>
          </a:xfrm>
          <a:prstGeom prst="rect">
            <a:avLst/>
          </a:prstGeom>
        </p:spPr>
      </p:pic>
      <p:pic>
        <p:nvPicPr>
          <p:cNvPr id="63" name="Graphic 62" descr="Ambulance silhouet">
            <a:extLst>
              <a:ext uri="{FF2B5EF4-FFF2-40B4-BE49-F238E27FC236}">
                <a16:creationId xmlns:a16="http://schemas.microsoft.com/office/drawing/2014/main" id="{27DA3B84-9466-67F9-ED59-2F6A449BF2DF}"/>
              </a:ext>
            </a:extLst>
          </p:cNvPr>
          <p:cNvPicPr>
            <a:picLocks noChangeAspect="1"/>
          </p:cNvPicPr>
          <p:nvPr/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3031832" y="1486351"/>
            <a:ext cx="347485" cy="347485"/>
          </a:xfrm>
          <a:prstGeom prst="rect">
            <a:avLst/>
          </a:prstGeom>
        </p:spPr>
      </p:pic>
      <p:sp>
        <p:nvSpPr>
          <p:cNvPr id="24" name="Gedachtewolkje: wolk 23">
            <a:extLst>
              <a:ext uri="{FF2B5EF4-FFF2-40B4-BE49-F238E27FC236}">
                <a16:creationId xmlns:a16="http://schemas.microsoft.com/office/drawing/2014/main" id="{47F7ACB3-0AD0-4827-F892-4FA7E1421D2B}"/>
              </a:ext>
            </a:extLst>
          </p:cNvPr>
          <p:cNvSpPr/>
          <p:nvPr/>
        </p:nvSpPr>
        <p:spPr>
          <a:xfrm>
            <a:off x="2112776" y="3475399"/>
            <a:ext cx="1519743" cy="965787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Hoe kunnen we streettriage in onze regio optimaliseren?</a:t>
            </a:r>
            <a:endParaRPr lang="nl-NL" sz="800" dirty="0">
              <a:solidFill>
                <a:schemeClr val="tx1"/>
              </a:solidFill>
            </a:endParaRPr>
          </a:p>
        </p:txBody>
      </p:sp>
      <p:sp>
        <p:nvSpPr>
          <p:cNvPr id="27" name="Gedachtewolkje: wolk 26">
            <a:extLst>
              <a:ext uri="{FF2B5EF4-FFF2-40B4-BE49-F238E27FC236}">
                <a16:creationId xmlns:a16="http://schemas.microsoft.com/office/drawing/2014/main" id="{BB811F00-657A-A30A-BAF7-051952D0DDA9}"/>
              </a:ext>
            </a:extLst>
          </p:cNvPr>
          <p:cNvSpPr/>
          <p:nvPr/>
        </p:nvSpPr>
        <p:spPr>
          <a:xfrm>
            <a:off x="4103806" y="3473496"/>
            <a:ext cx="1920066" cy="991015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nl-NL" sz="8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Hoe zorgen we er met elkaar voor dat de inwoner een goede opvolging krijgt, na een niet-acute zorgmelding?</a:t>
            </a:r>
            <a:endParaRPr lang="nl-NL" sz="800" dirty="0">
              <a:solidFill>
                <a:schemeClr val="tx1"/>
              </a:solidFill>
            </a:endParaRPr>
          </a:p>
        </p:txBody>
      </p:sp>
      <p:sp>
        <p:nvSpPr>
          <p:cNvPr id="29" name="Gedachtewolkje: wolk 28">
            <a:extLst>
              <a:ext uri="{FF2B5EF4-FFF2-40B4-BE49-F238E27FC236}">
                <a16:creationId xmlns:a16="http://schemas.microsoft.com/office/drawing/2014/main" id="{53ED0441-4B6B-82C3-6E12-2C1CE15A5CC7}"/>
              </a:ext>
            </a:extLst>
          </p:cNvPr>
          <p:cNvSpPr/>
          <p:nvPr/>
        </p:nvSpPr>
        <p:spPr>
          <a:xfrm>
            <a:off x="6402633" y="3473496"/>
            <a:ext cx="1803808" cy="965787"/>
          </a:xfrm>
          <a:prstGeom prst="cloudCallou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l-NL" sz="800" dirty="0">
                <a:solidFill>
                  <a:schemeClr val="tx1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Hoe dragen we bij aan een goede terugkeer in de thuissituatie?</a:t>
            </a:r>
            <a:endParaRPr lang="nl-NL" sz="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5741684"/>
      </p:ext>
    </p:extLst>
  </p:cSld>
  <p:clrMapOvr>
    <a:masterClrMapping/>
  </p:clrMapOvr>
</p:sld>
</file>

<file path=ppt/theme/theme1.xml><?xml version="1.0" encoding="utf-8"?>
<a:theme xmlns:a="http://schemas.openxmlformats.org/drawingml/2006/main" name="ZonMw presentatie">
  <a:themeElements>
    <a:clrScheme name="ZonMw Office">
      <a:dk1>
        <a:srgbClr val="000000"/>
      </a:dk1>
      <a:lt1>
        <a:srgbClr val="FFFFFF"/>
      </a:lt1>
      <a:dk2>
        <a:srgbClr val="004693"/>
      </a:dk2>
      <a:lt2>
        <a:srgbClr val="F2ECDA"/>
      </a:lt2>
      <a:accent1>
        <a:srgbClr val="00AAEA"/>
      </a:accent1>
      <a:accent2>
        <a:srgbClr val="61C0CB"/>
      </a:accent2>
      <a:accent3>
        <a:srgbClr val="89D79B"/>
      </a:accent3>
      <a:accent4>
        <a:srgbClr val="D90051"/>
      </a:accent4>
      <a:accent5>
        <a:srgbClr val="F0E300"/>
      </a:accent5>
      <a:accent6>
        <a:srgbClr val="B3E0E6"/>
      </a:accent6>
      <a:hlink>
        <a:srgbClr val="000000"/>
      </a:hlink>
      <a:folHlink>
        <a:srgbClr val="000000"/>
      </a:folHlink>
    </a:clrScheme>
    <a:fontScheme name="ZonMw Lettertype">
      <a:majorFont>
        <a:latin typeface="Montserrat Light"/>
        <a:ea typeface=""/>
        <a:cs typeface=""/>
      </a:majorFont>
      <a:minorFont>
        <a:latin typeface="Montser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wrap="square" lIns="0" tIns="0" rIns="0" bIns="0" rtlCol="0" anchor="t" anchorCtr="0">
        <a:noAutofit/>
      </a:bodyPr>
      <a:lstStyle>
        <a:defPPr algn="l">
          <a:defRPr sz="1800" b="0" i="0" dirty="0" smtClean="0">
            <a:latin typeface="Montserrat Medium" pitchFamily="2" charset="77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ZonMw PowerPoint template.pptx" id="{079F9C5C-3AC9-476D-A478-0C1C907515BD}" vid="{8300DD0B-AA2D-4E70-B45C-A6D9FC5B3C25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48FD8C23-1B24-43A1-9593-D14658AD6A2B}">
  <we:reference id="445215f1-9ba5-4168-bd42-fda27e7d4eba" version="1.0.0.1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Excel rekenblad" ma:contentTypeID="0x010100BF1EBCD40D079242B761AFEC3A3CD1FC00D6F41611AB93B1458208C30814F753FD" ma:contentTypeVersion="1" ma:contentTypeDescription="" ma:contentTypeScope="" ma:versionID="8f5b880bdabf29dce1084289b435aa8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0b8e89b7327bd28fa0a4c5fa6d662d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SharedContentType xmlns="Microsoft.SharePoint.Taxonomy.ContentTypeSync" SourceId="e495eb79-ce0f-48e3-9609-740d9e1d7d97" ContentTypeId="0x010100BF1EBCD40D079242B761AFEC3A3CD1FC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A4F2AF0-E759-4E6B-8690-641438246DF3}">
  <ds:schemaRefs>
    <ds:schemaRef ds:uri="http://schemas.microsoft.com/office/infopath/2007/PartnerControls"/>
    <ds:schemaRef ds:uri="http://schemas.openxmlformats.org/package/2006/metadata/core-properties"/>
    <ds:schemaRef ds:uri="http://purl.org/dc/dcmitype/"/>
    <ds:schemaRef ds:uri="http://www.w3.org/XML/1998/namespace"/>
    <ds:schemaRef ds:uri="828f95af-b7cb-4f7f-9cef-a9152edb7f33"/>
    <ds:schemaRef ds:uri="http://schemas.microsoft.com/office/2006/documentManagement/types"/>
    <ds:schemaRef ds:uri="http://purl.org/dc/terms/"/>
    <ds:schemaRef ds:uri="b8f5c134-cfd1-43a9-b9c8-2a337362fd02"/>
    <ds:schemaRef ds:uri="http://schemas.microsoft.com/office/2006/metadata/properties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34227769-B59F-4FDF-9FEC-C65AAA4967F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BBD31078-5E54-4A19-8E4D-D6A828F55A27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C5D5C4A7-B823-4CD5-A30F-A6A389C7B04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ZonMw PowerPoint template</Template>
  <TotalTime>1437</TotalTime>
  <Words>198</Words>
  <Application>Microsoft Office PowerPoint</Application>
  <PresentationFormat>Diavoorstelling (16:9)</PresentationFormat>
  <Paragraphs>24</Paragraphs>
  <Slides>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9" baseType="lpstr">
      <vt:lpstr>Verdana</vt:lpstr>
      <vt:lpstr>Montserrat SemiBold</vt:lpstr>
      <vt:lpstr>Arial</vt:lpstr>
      <vt:lpstr>Calibri</vt:lpstr>
      <vt:lpstr>Montserrat Medium</vt:lpstr>
      <vt:lpstr>Montserrat Light</vt:lpstr>
      <vt:lpstr>Montserrat</vt:lpstr>
      <vt:lpstr>ZonMw presentatie</vt:lpstr>
      <vt:lpstr>Domein overstijgende samenwerking onbegrepen gedrag Twente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Titel van het project</dc:title>
  <dc:creator>Myrthe Ziedses des Plantes</dc:creator>
  <cp:lastModifiedBy>Katleen Horck - Brummelhuis</cp:lastModifiedBy>
  <cp:revision>7</cp:revision>
  <dcterms:created xsi:type="dcterms:W3CDTF">2024-04-30T10:46:28Z</dcterms:created>
  <dcterms:modified xsi:type="dcterms:W3CDTF">2024-06-18T12:21:04Z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0x010100BF1EBCD40D079242B761AFEC3A3CD1FC00D6F41611AB93B1458208C30814F753FD</vt:lpwstr>
  </property>
  <property fmtid="{D5CDD505-2E9C-101B-9397-08002B2CF9AE}" pid="3" name="MSIP_Label_e8f49481-729f-4c25-9d76-7e756a23b236_Enabled">
    <vt:lpwstr>true</vt:lpwstr>
  </property>
  <property fmtid="{D5CDD505-2E9C-101B-9397-08002B2CF9AE}" pid="4" name="MSIP_Label_e8f49481-729f-4c25-9d76-7e756a23b236_SetDate">
    <vt:lpwstr>2024-05-14T14:21:56Z</vt:lpwstr>
  </property>
  <property fmtid="{D5CDD505-2E9C-101B-9397-08002B2CF9AE}" pid="5" name="MSIP_Label_e8f49481-729f-4c25-9d76-7e756a23b236_Method">
    <vt:lpwstr>Standard</vt:lpwstr>
  </property>
  <property fmtid="{D5CDD505-2E9C-101B-9397-08002B2CF9AE}" pid="6" name="MSIP_Label_e8f49481-729f-4c25-9d76-7e756a23b236_Name">
    <vt:lpwstr>General</vt:lpwstr>
  </property>
  <property fmtid="{D5CDD505-2E9C-101B-9397-08002B2CF9AE}" pid="7" name="MSIP_Label_e8f49481-729f-4c25-9d76-7e756a23b236_SiteId">
    <vt:lpwstr>b0797616-7833-4d18-8c72-0c75eddaa9dc</vt:lpwstr>
  </property>
  <property fmtid="{D5CDD505-2E9C-101B-9397-08002B2CF9AE}" pid="8" name="MSIP_Label_e8f49481-729f-4c25-9d76-7e756a23b236_ActionId">
    <vt:lpwstr>b17f83d7-8a3d-4000-aa47-cbc28a76a028</vt:lpwstr>
  </property>
  <property fmtid="{D5CDD505-2E9C-101B-9397-08002B2CF9AE}" pid="9" name="MSIP_Label_e8f49481-729f-4c25-9d76-7e756a23b236_ContentBits">
    <vt:lpwstr>0</vt:lpwstr>
  </property>
</Properties>
</file>