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64" r:id="rId4"/>
    <p:sldId id="267" r:id="rId5"/>
    <p:sldId id="268" r:id="rId6"/>
    <p:sldId id="269" r:id="rId7"/>
    <p:sldId id="270" r:id="rId8"/>
    <p:sldId id="266" r:id="rId9"/>
  </p:sldIdLst>
  <p:sldSz cx="12190413" cy="6859588"/>
  <p:notesSz cx="6858000" cy="9144000"/>
  <p:defaultTextStyle>
    <a:defPPr lvl="0">
      <a:defRPr lang="nl-NL"/>
    </a:defPPr>
    <a:lvl1pPr marL="0" lvl="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lvl="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lvl="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lvl="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13" userDrawn="1">
          <p15:clr>
            <a:srgbClr val="A4A3A4"/>
          </p15:clr>
        </p15:guide>
        <p15:guide id="2" orient="horz" pos="3871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413" userDrawn="1">
          <p15:clr>
            <a:srgbClr val="A4A3A4"/>
          </p15:clr>
        </p15:guide>
        <p15:guide id="5" pos="7331" userDrawn="1">
          <p15:clr>
            <a:srgbClr val="A4A3A4"/>
          </p15:clr>
        </p15:guide>
        <p15:guide id="6" orient="horz" pos="3872">
          <p15:clr>
            <a:srgbClr val="A4A3A4"/>
          </p15:clr>
        </p15:guide>
        <p15:guide id="7" pos="733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D6A00"/>
    <a:srgbClr val="001A3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22" d="100"/>
          <a:sy n="122" d="100"/>
        </p:scale>
        <p:origin x="96" y="306"/>
      </p:cViewPr>
      <p:guideLst>
        <p:guide orient="horz" pos="1013"/>
        <p:guide orient="horz" pos="3871"/>
        <p:guide pos="3840"/>
        <p:guide pos="413"/>
        <p:guide pos="7331"/>
        <p:guide orient="horz" pos="3872"/>
        <p:guide pos="733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082" y="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757D0-0DA8-4B50-962C-F8908CCD91C6}" type="datetimeFigureOut">
              <a:rPr lang="nl-NL" smtClean="0"/>
              <a:pPr/>
              <a:t>30-9-2025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3B2BB-416B-4E85-A754-0B695991D3F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67354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C0B33-3943-42F1-973C-9CDD51C76BBD}" type="datetimeFigureOut">
              <a:rPr lang="nl-NL" smtClean="0"/>
              <a:pPr/>
              <a:t>30-9-2025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 bwMode="gray"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381A9-0C9E-4D3A-A28B-AC4E168A57BC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5252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381A9-0C9E-4D3A-A28B-AC4E168A57BC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4907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7381A9-0C9E-4D3A-A28B-AC4E168A57BC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23865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Select="1" noChangeArrowheads="1"/>
          </p:cNvSpPr>
          <p:nvPr userDrawn="1"/>
        </p:nvSpPr>
        <p:spPr bwMode="gray">
          <a:xfrm>
            <a:off x="0" y="0"/>
            <a:ext cx="12189600" cy="17097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nl-NL" dirty="0">
              <a:latin typeface="Arial Black" charset="0"/>
            </a:endParaRPr>
          </a:p>
        </p:txBody>
      </p:sp>
      <p:sp>
        <p:nvSpPr>
          <p:cNvPr id="15" name="Rechthoek 14"/>
          <p:cNvSpPr>
            <a:spLocks noSelect="1"/>
          </p:cNvSpPr>
          <p:nvPr userDrawn="1"/>
        </p:nvSpPr>
        <p:spPr bwMode="gray">
          <a:xfrm>
            <a:off x="813" y="1711033"/>
            <a:ext cx="12189600" cy="450000"/>
          </a:xfrm>
          <a:prstGeom prst="rect">
            <a:avLst/>
          </a:prstGeom>
          <a:solidFill>
            <a:srgbClr val="001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Freeform 5"/>
          <p:cNvSpPr>
            <a:spLocks noSelect="1"/>
          </p:cNvSpPr>
          <p:nvPr userDrawn="1"/>
        </p:nvSpPr>
        <p:spPr bwMode="gray">
          <a:xfrm>
            <a:off x="1089025" y="1876425"/>
            <a:ext cx="2944813" cy="114300"/>
          </a:xfrm>
          <a:custGeom>
            <a:avLst/>
            <a:gdLst>
              <a:gd name="T0" fmla="*/ 6618 w 9279"/>
              <a:gd name="T1" fmla="*/ 356 h 356"/>
              <a:gd name="T2" fmla="*/ 6602 w 9279"/>
              <a:gd name="T3" fmla="*/ 290 h 356"/>
              <a:gd name="T4" fmla="*/ 6540 w 9279"/>
              <a:gd name="T5" fmla="*/ 124 h 356"/>
              <a:gd name="T6" fmla="*/ 6938 w 9279"/>
              <a:gd name="T7" fmla="*/ 78 h 356"/>
              <a:gd name="T8" fmla="*/ 6618 w 9279"/>
              <a:gd name="T9" fmla="*/ 64 h 356"/>
              <a:gd name="T10" fmla="*/ 8373 w 9279"/>
              <a:gd name="T11" fmla="*/ 222 h 356"/>
              <a:gd name="T12" fmla="*/ 8186 w 9279"/>
              <a:gd name="T13" fmla="*/ 222 h 356"/>
              <a:gd name="T14" fmla="*/ 8421 w 9279"/>
              <a:gd name="T15" fmla="*/ 0 h 356"/>
              <a:gd name="T16" fmla="*/ 8373 w 9279"/>
              <a:gd name="T17" fmla="*/ 222 h 356"/>
              <a:gd name="T18" fmla="*/ 8384 w 9279"/>
              <a:gd name="T19" fmla="*/ 61 h 356"/>
              <a:gd name="T20" fmla="*/ 2014 w 9279"/>
              <a:gd name="T21" fmla="*/ 237 h 356"/>
              <a:gd name="T22" fmla="*/ 1731 w 9279"/>
              <a:gd name="T23" fmla="*/ 356 h 356"/>
              <a:gd name="T24" fmla="*/ 2092 w 9279"/>
              <a:gd name="T25" fmla="*/ 0 h 356"/>
              <a:gd name="T26" fmla="*/ 2643 w 9279"/>
              <a:gd name="T27" fmla="*/ 286 h 356"/>
              <a:gd name="T28" fmla="*/ 2556 w 9279"/>
              <a:gd name="T29" fmla="*/ 0 h 356"/>
              <a:gd name="T30" fmla="*/ 2643 w 9279"/>
              <a:gd name="T31" fmla="*/ 241 h 356"/>
              <a:gd name="T32" fmla="*/ 2555 w 9279"/>
              <a:gd name="T33" fmla="*/ 83 h 356"/>
              <a:gd name="T34" fmla="*/ 2559 w 9279"/>
              <a:gd name="T35" fmla="*/ 233 h 356"/>
              <a:gd name="T36" fmla="*/ 2517 w 9279"/>
              <a:gd name="T37" fmla="*/ 292 h 356"/>
              <a:gd name="T38" fmla="*/ 8980 w 9279"/>
              <a:gd name="T39" fmla="*/ 202 h 356"/>
              <a:gd name="T40" fmla="*/ 8980 w 9279"/>
              <a:gd name="T41" fmla="*/ 63 h 356"/>
              <a:gd name="T42" fmla="*/ 8893 w 9279"/>
              <a:gd name="T43" fmla="*/ 356 h 356"/>
              <a:gd name="T44" fmla="*/ 1227 w 9279"/>
              <a:gd name="T45" fmla="*/ 202 h 356"/>
              <a:gd name="T46" fmla="*/ 1227 w 9279"/>
              <a:gd name="T47" fmla="*/ 63 h 356"/>
              <a:gd name="T48" fmla="*/ 1140 w 9279"/>
              <a:gd name="T49" fmla="*/ 356 h 356"/>
              <a:gd name="T50" fmla="*/ 1227 w 9279"/>
              <a:gd name="T51" fmla="*/ 202 h 356"/>
              <a:gd name="T52" fmla="*/ 93 w 9279"/>
              <a:gd name="T53" fmla="*/ 356 h 356"/>
              <a:gd name="T54" fmla="*/ 368 w 9279"/>
              <a:gd name="T55" fmla="*/ 0 h 356"/>
              <a:gd name="T56" fmla="*/ 87 w 9279"/>
              <a:gd name="T57" fmla="*/ 288 h 356"/>
              <a:gd name="T58" fmla="*/ 1015 w 9279"/>
              <a:gd name="T59" fmla="*/ 148 h 356"/>
              <a:gd name="T60" fmla="*/ 611 w 9279"/>
              <a:gd name="T61" fmla="*/ 356 h 356"/>
              <a:gd name="T62" fmla="*/ 934 w 9279"/>
              <a:gd name="T63" fmla="*/ 90 h 356"/>
              <a:gd name="T64" fmla="*/ 895 w 9279"/>
              <a:gd name="T65" fmla="*/ 156 h 356"/>
              <a:gd name="T66" fmla="*/ 8735 w 9279"/>
              <a:gd name="T67" fmla="*/ 356 h 356"/>
              <a:gd name="T68" fmla="*/ 6051 w 9279"/>
              <a:gd name="T69" fmla="*/ 237 h 356"/>
              <a:gd name="T70" fmla="*/ 5768 w 9279"/>
              <a:gd name="T71" fmla="*/ 356 h 356"/>
              <a:gd name="T72" fmla="*/ 6129 w 9279"/>
              <a:gd name="T73" fmla="*/ 0 h 356"/>
              <a:gd name="T74" fmla="*/ 5444 w 9279"/>
              <a:gd name="T75" fmla="*/ 178 h 356"/>
              <a:gd name="T76" fmla="*/ 5531 w 9279"/>
              <a:gd name="T77" fmla="*/ 178 h 356"/>
              <a:gd name="T78" fmla="*/ 6288 w 9279"/>
              <a:gd name="T79" fmla="*/ 356 h 356"/>
              <a:gd name="T80" fmla="*/ 6288 w 9279"/>
              <a:gd name="T81" fmla="*/ 356 h 356"/>
              <a:gd name="T82" fmla="*/ 4798 w 9279"/>
              <a:gd name="T83" fmla="*/ 356 h 356"/>
              <a:gd name="T84" fmla="*/ 5046 w 9279"/>
              <a:gd name="T85" fmla="*/ 313 h 356"/>
              <a:gd name="T86" fmla="*/ 5286 w 9279"/>
              <a:gd name="T87" fmla="*/ 0 h 356"/>
              <a:gd name="T88" fmla="*/ 3804 w 9279"/>
              <a:gd name="T89" fmla="*/ 356 h 356"/>
              <a:gd name="T90" fmla="*/ 3381 w 9279"/>
              <a:gd name="T91" fmla="*/ 356 h 356"/>
              <a:gd name="T92" fmla="*/ 3626 w 9279"/>
              <a:gd name="T93" fmla="*/ 213 h 356"/>
              <a:gd name="T94" fmla="*/ 7676 w 9279"/>
              <a:gd name="T95" fmla="*/ 202 h 356"/>
              <a:gd name="T96" fmla="*/ 7676 w 9279"/>
              <a:gd name="T97" fmla="*/ 63 h 356"/>
              <a:gd name="T98" fmla="*/ 7589 w 9279"/>
              <a:gd name="T99" fmla="*/ 356 h 356"/>
              <a:gd name="T100" fmla="*/ 7676 w 9279"/>
              <a:gd name="T101" fmla="*/ 202 h 356"/>
              <a:gd name="T102" fmla="*/ 4060 w 9279"/>
              <a:gd name="T103" fmla="*/ 221 h 356"/>
              <a:gd name="T104" fmla="*/ 3892 w 9279"/>
              <a:gd name="T105" fmla="*/ 0 h 356"/>
              <a:gd name="T106" fmla="*/ 4213 w 9279"/>
              <a:gd name="T107" fmla="*/ 221 h 356"/>
              <a:gd name="T108" fmla="*/ 4216 w 9279"/>
              <a:gd name="T109" fmla="*/ 90 h 356"/>
              <a:gd name="T110" fmla="*/ 4176 w 9279"/>
              <a:gd name="T111" fmla="*/ 160 h 356"/>
              <a:gd name="T112" fmla="*/ 3088 w 9279"/>
              <a:gd name="T113" fmla="*/ 278 h 356"/>
              <a:gd name="T114" fmla="*/ 2932 w 9279"/>
              <a:gd name="T115" fmla="*/ 0 h 356"/>
              <a:gd name="T116" fmla="*/ 2889 w 9279"/>
              <a:gd name="T117" fmla="*/ 213 h 356"/>
              <a:gd name="T118" fmla="*/ 7217 w 9279"/>
              <a:gd name="T119" fmla="*/ 356 h 356"/>
              <a:gd name="T120" fmla="*/ 7477 w 9279"/>
              <a:gd name="T121" fmla="*/ 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279" h="356">
                <a:moveTo>
                  <a:pt x="6942" y="223"/>
                </a:moveTo>
                <a:cubicBezTo>
                  <a:pt x="6942" y="272"/>
                  <a:pt x="6942" y="272"/>
                  <a:pt x="6942" y="272"/>
                </a:cubicBezTo>
                <a:cubicBezTo>
                  <a:pt x="6942" y="339"/>
                  <a:pt x="6920" y="356"/>
                  <a:pt x="6849" y="356"/>
                </a:cubicBezTo>
                <a:cubicBezTo>
                  <a:pt x="6618" y="356"/>
                  <a:pt x="6618" y="356"/>
                  <a:pt x="6618" y="356"/>
                </a:cubicBezTo>
                <a:cubicBezTo>
                  <a:pt x="6547" y="356"/>
                  <a:pt x="6524" y="339"/>
                  <a:pt x="6524" y="272"/>
                </a:cubicBezTo>
                <a:cubicBezTo>
                  <a:pt x="6524" y="262"/>
                  <a:pt x="6524" y="262"/>
                  <a:pt x="6524" y="262"/>
                </a:cubicBezTo>
                <a:cubicBezTo>
                  <a:pt x="6602" y="248"/>
                  <a:pt x="6602" y="248"/>
                  <a:pt x="6602" y="248"/>
                </a:cubicBezTo>
                <a:cubicBezTo>
                  <a:pt x="6602" y="290"/>
                  <a:pt x="6602" y="290"/>
                  <a:pt x="6602" y="290"/>
                </a:cubicBezTo>
                <a:cubicBezTo>
                  <a:pt x="6864" y="290"/>
                  <a:pt x="6864" y="290"/>
                  <a:pt x="6864" y="290"/>
                </a:cubicBezTo>
                <a:cubicBezTo>
                  <a:pt x="6864" y="208"/>
                  <a:pt x="6864" y="208"/>
                  <a:pt x="6864" y="208"/>
                </a:cubicBezTo>
                <a:cubicBezTo>
                  <a:pt x="6633" y="208"/>
                  <a:pt x="6633" y="208"/>
                  <a:pt x="6633" y="208"/>
                </a:cubicBezTo>
                <a:cubicBezTo>
                  <a:pt x="6563" y="208"/>
                  <a:pt x="6540" y="191"/>
                  <a:pt x="6540" y="124"/>
                </a:cubicBezTo>
                <a:cubicBezTo>
                  <a:pt x="6540" y="84"/>
                  <a:pt x="6540" y="84"/>
                  <a:pt x="6540" y="84"/>
                </a:cubicBezTo>
                <a:cubicBezTo>
                  <a:pt x="6540" y="17"/>
                  <a:pt x="6563" y="0"/>
                  <a:pt x="6633" y="0"/>
                </a:cubicBezTo>
                <a:cubicBezTo>
                  <a:pt x="6844" y="0"/>
                  <a:pt x="6844" y="0"/>
                  <a:pt x="6844" y="0"/>
                </a:cubicBezTo>
                <a:cubicBezTo>
                  <a:pt x="6910" y="0"/>
                  <a:pt x="6938" y="15"/>
                  <a:pt x="6938" y="78"/>
                </a:cubicBezTo>
                <a:cubicBezTo>
                  <a:pt x="6938" y="86"/>
                  <a:pt x="6938" y="86"/>
                  <a:pt x="6938" y="86"/>
                </a:cubicBezTo>
                <a:cubicBezTo>
                  <a:pt x="6863" y="102"/>
                  <a:pt x="6863" y="102"/>
                  <a:pt x="6863" y="102"/>
                </a:cubicBezTo>
                <a:cubicBezTo>
                  <a:pt x="6863" y="64"/>
                  <a:pt x="6863" y="64"/>
                  <a:pt x="6863" y="64"/>
                </a:cubicBezTo>
                <a:cubicBezTo>
                  <a:pt x="6618" y="64"/>
                  <a:pt x="6618" y="64"/>
                  <a:pt x="6618" y="64"/>
                </a:cubicBezTo>
                <a:cubicBezTo>
                  <a:pt x="6618" y="139"/>
                  <a:pt x="6618" y="139"/>
                  <a:pt x="6618" y="139"/>
                </a:cubicBezTo>
                <a:cubicBezTo>
                  <a:pt x="6849" y="139"/>
                  <a:pt x="6849" y="139"/>
                  <a:pt x="6849" y="139"/>
                </a:cubicBezTo>
                <a:cubicBezTo>
                  <a:pt x="6920" y="139"/>
                  <a:pt x="6942" y="156"/>
                  <a:pt x="6942" y="223"/>
                </a:cubicBezTo>
                <a:close/>
                <a:moveTo>
                  <a:pt x="8373" y="222"/>
                </a:moveTo>
                <a:cubicBezTo>
                  <a:pt x="8542" y="356"/>
                  <a:pt x="8542" y="356"/>
                  <a:pt x="8542" y="356"/>
                </a:cubicBezTo>
                <a:cubicBezTo>
                  <a:pt x="8417" y="356"/>
                  <a:pt x="8417" y="356"/>
                  <a:pt x="8417" y="356"/>
                </a:cubicBezTo>
                <a:cubicBezTo>
                  <a:pt x="8268" y="222"/>
                  <a:pt x="8268" y="222"/>
                  <a:pt x="8268" y="222"/>
                </a:cubicBezTo>
                <a:cubicBezTo>
                  <a:pt x="8186" y="222"/>
                  <a:pt x="8186" y="222"/>
                  <a:pt x="8186" y="222"/>
                </a:cubicBezTo>
                <a:cubicBezTo>
                  <a:pt x="8186" y="356"/>
                  <a:pt x="8186" y="356"/>
                  <a:pt x="8186" y="356"/>
                </a:cubicBezTo>
                <a:cubicBezTo>
                  <a:pt x="8101" y="356"/>
                  <a:pt x="8101" y="356"/>
                  <a:pt x="8101" y="356"/>
                </a:cubicBezTo>
                <a:cubicBezTo>
                  <a:pt x="8101" y="0"/>
                  <a:pt x="8101" y="0"/>
                  <a:pt x="8101" y="0"/>
                </a:cubicBezTo>
                <a:cubicBezTo>
                  <a:pt x="8421" y="0"/>
                  <a:pt x="8421" y="0"/>
                  <a:pt x="8421" y="0"/>
                </a:cubicBezTo>
                <a:cubicBezTo>
                  <a:pt x="8479" y="0"/>
                  <a:pt x="8505" y="19"/>
                  <a:pt x="8505" y="69"/>
                </a:cubicBezTo>
                <a:cubicBezTo>
                  <a:pt x="8505" y="153"/>
                  <a:pt x="8505" y="153"/>
                  <a:pt x="8505" y="153"/>
                </a:cubicBezTo>
                <a:cubicBezTo>
                  <a:pt x="8505" y="202"/>
                  <a:pt x="8479" y="222"/>
                  <a:pt x="8421" y="222"/>
                </a:cubicBezTo>
                <a:lnTo>
                  <a:pt x="8373" y="222"/>
                </a:lnTo>
                <a:close/>
                <a:moveTo>
                  <a:pt x="8384" y="160"/>
                </a:moveTo>
                <a:cubicBezTo>
                  <a:pt x="8410" y="160"/>
                  <a:pt x="8424" y="155"/>
                  <a:pt x="8424" y="131"/>
                </a:cubicBezTo>
                <a:cubicBezTo>
                  <a:pt x="8424" y="90"/>
                  <a:pt x="8424" y="90"/>
                  <a:pt x="8424" y="90"/>
                </a:cubicBezTo>
                <a:cubicBezTo>
                  <a:pt x="8424" y="67"/>
                  <a:pt x="8410" y="61"/>
                  <a:pt x="8384" y="61"/>
                </a:cubicBezTo>
                <a:cubicBezTo>
                  <a:pt x="8186" y="61"/>
                  <a:pt x="8186" y="61"/>
                  <a:pt x="8186" y="61"/>
                </a:cubicBezTo>
                <a:cubicBezTo>
                  <a:pt x="8186" y="160"/>
                  <a:pt x="8186" y="160"/>
                  <a:pt x="8186" y="160"/>
                </a:cubicBezTo>
                <a:lnTo>
                  <a:pt x="8384" y="160"/>
                </a:lnTo>
                <a:close/>
                <a:moveTo>
                  <a:pt x="2014" y="237"/>
                </a:moveTo>
                <a:cubicBezTo>
                  <a:pt x="1711" y="0"/>
                  <a:pt x="1711" y="0"/>
                  <a:pt x="1711" y="0"/>
                </a:cubicBezTo>
                <a:cubicBezTo>
                  <a:pt x="1652" y="0"/>
                  <a:pt x="1652" y="0"/>
                  <a:pt x="1652" y="0"/>
                </a:cubicBezTo>
                <a:cubicBezTo>
                  <a:pt x="1652" y="356"/>
                  <a:pt x="1652" y="356"/>
                  <a:pt x="1652" y="356"/>
                </a:cubicBezTo>
                <a:cubicBezTo>
                  <a:pt x="1731" y="356"/>
                  <a:pt x="1731" y="356"/>
                  <a:pt x="1731" y="356"/>
                </a:cubicBezTo>
                <a:cubicBezTo>
                  <a:pt x="1731" y="116"/>
                  <a:pt x="1731" y="116"/>
                  <a:pt x="1731" y="116"/>
                </a:cubicBezTo>
                <a:cubicBezTo>
                  <a:pt x="2032" y="356"/>
                  <a:pt x="2032" y="356"/>
                  <a:pt x="2032" y="356"/>
                </a:cubicBezTo>
                <a:cubicBezTo>
                  <a:pt x="2092" y="356"/>
                  <a:pt x="2092" y="356"/>
                  <a:pt x="2092" y="356"/>
                </a:cubicBezTo>
                <a:cubicBezTo>
                  <a:pt x="2092" y="0"/>
                  <a:pt x="2092" y="0"/>
                  <a:pt x="2092" y="0"/>
                </a:cubicBezTo>
                <a:cubicBezTo>
                  <a:pt x="2014" y="0"/>
                  <a:pt x="2014" y="0"/>
                  <a:pt x="2014" y="0"/>
                </a:cubicBezTo>
                <a:lnTo>
                  <a:pt x="2014" y="237"/>
                </a:lnTo>
                <a:close/>
                <a:moveTo>
                  <a:pt x="2643" y="241"/>
                </a:moveTo>
                <a:cubicBezTo>
                  <a:pt x="2643" y="286"/>
                  <a:pt x="2643" y="286"/>
                  <a:pt x="2643" y="286"/>
                </a:cubicBezTo>
                <a:cubicBezTo>
                  <a:pt x="2643" y="334"/>
                  <a:pt x="2606" y="356"/>
                  <a:pt x="2533" y="356"/>
                </a:cubicBezTo>
                <a:cubicBezTo>
                  <a:pt x="2236" y="356"/>
                  <a:pt x="2236" y="356"/>
                  <a:pt x="2236" y="356"/>
                </a:cubicBezTo>
                <a:cubicBezTo>
                  <a:pt x="2236" y="0"/>
                  <a:pt x="2236" y="0"/>
                  <a:pt x="2236" y="0"/>
                </a:cubicBezTo>
                <a:cubicBezTo>
                  <a:pt x="2556" y="0"/>
                  <a:pt x="2556" y="0"/>
                  <a:pt x="2556" y="0"/>
                </a:cubicBezTo>
                <a:cubicBezTo>
                  <a:pt x="2613" y="0"/>
                  <a:pt x="2640" y="19"/>
                  <a:pt x="2640" y="69"/>
                </a:cubicBezTo>
                <a:cubicBezTo>
                  <a:pt x="2640" y="112"/>
                  <a:pt x="2640" y="112"/>
                  <a:pt x="2640" y="112"/>
                </a:cubicBezTo>
                <a:cubicBezTo>
                  <a:pt x="2640" y="145"/>
                  <a:pt x="2619" y="166"/>
                  <a:pt x="2580" y="173"/>
                </a:cubicBezTo>
                <a:cubicBezTo>
                  <a:pt x="2620" y="179"/>
                  <a:pt x="2643" y="205"/>
                  <a:pt x="2643" y="241"/>
                </a:cubicBezTo>
                <a:close/>
                <a:moveTo>
                  <a:pt x="2322" y="142"/>
                </a:moveTo>
                <a:cubicBezTo>
                  <a:pt x="2517" y="142"/>
                  <a:pt x="2517" y="142"/>
                  <a:pt x="2517" y="142"/>
                </a:cubicBezTo>
                <a:cubicBezTo>
                  <a:pt x="2543" y="142"/>
                  <a:pt x="2555" y="138"/>
                  <a:pt x="2555" y="117"/>
                </a:cubicBezTo>
                <a:cubicBezTo>
                  <a:pt x="2555" y="83"/>
                  <a:pt x="2555" y="83"/>
                  <a:pt x="2555" y="83"/>
                </a:cubicBezTo>
                <a:cubicBezTo>
                  <a:pt x="2555" y="62"/>
                  <a:pt x="2544" y="58"/>
                  <a:pt x="2517" y="58"/>
                </a:cubicBezTo>
                <a:cubicBezTo>
                  <a:pt x="2322" y="58"/>
                  <a:pt x="2322" y="58"/>
                  <a:pt x="2322" y="58"/>
                </a:cubicBezTo>
                <a:lnTo>
                  <a:pt x="2322" y="142"/>
                </a:lnTo>
                <a:close/>
                <a:moveTo>
                  <a:pt x="2559" y="233"/>
                </a:moveTo>
                <a:cubicBezTo>
                  <a:pt x="2559" y="207"/>
                  <a:pt x="2546" y="201"/>
                  <a:pt x="2517" y="201"/>
                </a:cubicBezTo>
                <a:cubicBezTo>
                  <a:pt x="2322" y="201"/>
                  <a:pt x="2322" y="201"/>
                  <a:pt x="2322" y="201"/>
                </a:cubicBezTo>
                <a:cubicBezTo>
                  <a:pt x="2322" y="292"/>
                  <a:pt x="2322" y="292"/>
                  <a:pt x="2322" y="292"/>
                </a:cubicBezTo>
                <a:cubicBezTo>
                  <a:pt x="2517" y="292"/>
                  <a:pt x="2517" y="292"/>
                  <a:pt x="2517" y="292"/>
                </a:cubicBezTo>
                <a:cubicBezTo>
                  <a:pt x="2546" y="292"/>
                  <a:pt x="2559" y="286"/>
                  <a:pt x="2559" y="260"/>
                </a:cubicBezTo>
                <a:lnTo>
                  <a:pt x="2559" y="233"/>
                </a:lnTo>
                <a:close/>
                <a:moveTo>
                  <a:pt x="8980" y="290"/>
                </a:moveTo>
                <a:cubicBezTo>
                  <a:pt x="8980" y="202"/>
                  <a:pt x="8980" y="202"/>
                  <a:pt x="8980" y="202"/>
                </a:cubicBezTo>
                <a:cubicBezTo>
                  <a:pt x="9152" y="202"/>
                  <a:pt x="9152" y="202"/>
                  <a:pt x="9152" y="202"/>
                </a:cubicBezTo>
                <a:cubicBezTo>
                  <a:pt x="9152" y="141"/>
                  <a:pt x="9152" y="141"/>
                  <a:pt x="9152" y="141"/>
                </a:cubicBezTo>
                <a:cubicBezTo>
                  <a:pt x="8980" y="141"/>
                  <a:pt x="8980" y="141"/>
                  <a:pt x="8980" y="141"/>
                </a:cubicBezTo>
                <a:cubicBezTo>
                  <a:pt x="8980" y="63"/>
                  <a:pt x="8980" y="63"/>
                  <a:pt x="8980" y="63"/>
                </a:cubicBezTo>
                <a:cubicBezTo>
                  <a:pt x="9275" y="63"/>
                  <a:pt x="9275" y="63"/>
                  <a:pt x="9275" y="63"/>
                </a:cubicBezTo>
                <a:cubicBezTo>
                  <a:pt x="9275" y="0"/>
                  <a:pt x="9275" y="0"/>
                  <a:pt x="9275" y="0"/>
                </a:cubicBezTo>
                <a:cubicBezTo>
                  <a:pt x="8893" y="0"/>
                  <a:pt x="8893" y="0"/>
                  <a:pt x="8893" y="0"/>
                </a:cubicBezTo>
                <a:cubicBezTo>
                  <a:pt x="8893" y="356"/>
                  <a:pt x="8893" y="356"/>
                  <a:pt x="8893" y="356"/>
                </a:cubicBezTo>
                <a:cubicBezTo>
                  <a:pt x="9279" y="356"/>
                  <a:pt x="9279" y="356"/>
                  <a:pt x="9279" y="356"/>
                </a:cubicBezTo>
                <a:cubicBezTo>
                  <a:pt x="9279" y="290"/>
                  <a:pt x="9279" y="290"/>
                  <a:pt x="9279" y="290"/>
                </a:cubicBezTo>
                <a:lnTo>
                  <a:pt x="8980" y="290"/>
                </a:lnTo>
                <a:close/>
                <a:moveTo>
                  <a:pt x="1227" y="202"/>
                </a:moveTo>
                <a:cubicBezTo>
                  <a:pt x="1399" y="202"/>
                  <a:pt x="1399" y="202"/>
                  <a:pt x="1399" y="202"/>
                </a:cubicBezTo>
                <a:cubicBezTo>
                  <a:pt x="1399" y="141"/>
                  <a:pt x="1399" y="141"/>
                  <a:pt x="1399" y="141"/>
                </a:cubicBezTo>
                <a:cubicBezTo>
                  <a:pt x="1227" y="141"/>
                  <a:pt x="1227" y="141"/>
                  <a:pt x="1227" y="141"/>
                </a:cubicBezTo>
                <a:cubicBezTo>
                  <a:pt x="1227" y="63"/>
                  <a:pt x="1227" y="63"/>
                  <a:pt x="1227" y="63"/>
                </a:cubicBezTo>
                <a:cubicBezTo>
                  <a:pt x="1522" y="63"/>
                  <a:pt x="1522" y="63"/>
                  <a:pt x="1522" y="63"/>
                </a:cubicBezTo>
                <a:cubicBezTo>
                  <a:pt x="1522" y="0"/>
                  <a:pt x="1522" y="0"/>
                  <a:pt x="1522" y="0"/>
                </a:cubicBezTo>
                <a:cubicBezTo>
                  <a:pt x="1140" y="0"/>
                  <a:pt x="1140" y="0"/>
                  <a:pt x="1140" y="0"/>
                </a:cubicBezTo>
                <a:cubicBezTo>
                  <a:pt x="1140" y="356"/>
                  <a:pt x="1140" y="356"/>
                  <a:pt x="1140" y="356"/>
                </a:cubicBezTo>
                <a:cubicBezTo>
                  <a:pt x="1526" y="356"/>
                  <a:pt x="1526" y="356"/>
                  <a:pt x="1526" y="356"/>
                </a:cubicBezTo>
                <a:cubicBezTo>
                  <a:pt x="1526" y="290"/>
                  <a:pt x="1526" y="290"/>
                  <a:pt x="1526" y="290"/>
                </a:cubicBezTo>
                <a:cubicBezTo>
                  <a:pt x="1227" y="290"/>
                  <a:pt x="1227" y="290"/>
                  <a:pt x="1227" y="290"/>
                </a:cubicBezTo>
                <a:lnTo>
                  <a:pt x="1227" y="202"/>
                </a:lnTo>
                <a:close/>
                <a:moveTo>
                  <a:pt x="461" y="84"/>
                </a:moveTo>
                <a:cubicBezTo>
                  <a:pt x="461" y="272"/>
                  <a:pt x="461" y="272"/>
                  <a:pt x="461" y="272"/>
                </a:cubicBezTo>
                <a:cubicBezTo>
                  <a:pt x="461" y="339"/>
                  <a:pt x="438" y="356"/>
                  <a:pt x="368" y="356"/>
                </a:cubicBezTo>
                <a:cubicBezTo>
                  <a:pt x="93" y="356"/>
                  <a:pt x="93" y="356"/>
                  <a:pt x="93" y="356"/>
                </a:cubicBezTo>
                <a:cubicBezTo>
                  <a:pt x="22" y="356"/>
                  <a:pt x="0" y="339"/>
                  <a:pt x="0" y="272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6"/>
                  <a:pt x="23" y="0"/>
                  <a:pt x="93" y="0"/>
                </a:cubicBezTo>
                <a:cubicBezTo>
                  <a:pt x="368" y="0"/>
                  <a:pt x="368" y="0"/>
                  <a:pt x="368" y="0"/>
                </a:cubicBezTo>
                <a:cubicBezTo>
                  <a:pt x="438" y="0"/>
                  <a:pt x="461" y="16"/>
                  <a:pt x="461" y="84"/>
                </a:cubicBezTo>
                <a:close/>
                <a:moveTo>
                  <a:pt x="374" y="66"/>
                </a:moveTo>
                <a:cubicBezTo>
                  <a:pt x="87" y="66"/>
                  <a:pt x="87" y="66"/>
                  <a:pt x="87" y="66"/>
                </a:cubicBezTo>
                <a:cubicBezTo>
                  <a:pt x="87" y="288"/>
                  <a:pt x="87" y="288"/>
                  <a:pt x="87" y="288"/>
                </a:cubicBezTo>
                <a:cubicBezTo>
                  <a:pt x="374" y="288"/>
                  <a:pt x="374" y="288"/>
                  <a:pt x="374" y="288"/>
                </a:cubicBezTo>
                <a:lnTo>
                  <a:pt x="374" y="66"/>
                </a:lnTo>
                <a:close/>
                <a:moveTo>
                  <a:pt x="1015" y="69"/>
                </a:moveTo>
                <a:cubicBezTo>
                  <a:pt x="1015" y="148"/>
                  <a:pt x="1015" y="148"/>
                  <a:pt x="1015" y="148"/>
                </a:cubicBezTo>
                <a:cubicBezTo>
                  <a:pt x="1015" y="198"/>
                  <a:pt x="989" y="217"/>
                  <a:pt x="932" y="217"/>
                </a:cubicBezTo>
                <a:cubicBezTo>
                  <a:pt x="697" y="217"/>
                  <a:pt x="697" y="217"/>
                  <a:pt x="697" y="217"/>
                </a:cubicBezTo>
                <a:cubicBezTo>
                  <a:pt x="697" y="356"/>
                  <a:pt x="697" y="356"/>
                  <a:pt x="697" y="356"/>
                </a:cubicBezTo>
                <a:cubicBezTo>
                  <a:pt x="611" y="356"/>
                  <a:pt x="611" y="356"/>
                  <a:pt x="611" y="356"/>
                </a:cubicBezTo>
                <a:cubicBezTo>
                  <a:pt x="611" y="0"/>
                  <a:pt x="611" y="0"/>
                  <a:pt x="611" y="0"/>
                </a:cubicBezTo>
                <a:cubicBezTo>
                  <a:pt x="932" y="0"/>
                  <a:pt x="932" y="0"/>
                  <a:pt x="932" y="0"/>
                </a:cubicBezTo>
                <a:cubicBezTo>
                  <a:pt x="989" y="0"/>
                  <a:pt x="1015" y="19"/>
                  <a:pt x="1015" y="69"/>
                </a:cubicBezTo>
                <a:close/>
                <a:moveTo>
                  <a:pt x="934" y="90"/>
                </a:moveTo>
                <a:cubicBezTo>
                  <a:pt x="934" y="67"/>
                  <a:pt x="921" y="61"/>
                  <a:pt x="895" y="61"/>
                </a:cubicBezTo>
                <a:cubicBezTo>
                  <a:pt x="697" y="61"/>
                  <a:pt x="697" y="61"/>
                  <a:pt x="697" y="61"/>
                </a:cubicBezTo>
                <a:cubicBezTo>
                  <a:pt x="697" y="156"/>
                  <a:pt x="697" y="156"/>
                  <a:pt x="697" y="156"/>
                </a:cubicBezTo>
                <a:cubicBezTo>
                  <a:pt x="895" y="156"/>
                  <a:pt x="895" y="156"/>
                  <a:pt x="895" y="156"/>
                </a:cubicBezTo>
                <a:cubicBezTo>
                  <a:pt x="921" y="156"/>
                  <a:pt x="934" y="151"/>
                  <a:pt x="934" y="127"/>
                </a:cubicBezTo>
                <a:lnTo>
                  <a:pt x="934" y="90"/>
                </a:lnTo>
                <a:close/>
                <a:moveTo>
                  <a:pt x="8648" y="356"/>
                </a:moveTo>
                <a:cubicBezTo>
                  <a:pt x="8735" y="356"/>
                  <a:pt x="8735" y="356"/>
                  <a:pt x="8735" y="356"/>
                </a:cubicBezTo>
                <a:cubicBezTo>
                  <a:pt x="8735" y="0"/>
                  <a:pt x="8735" y="0"/>
                  <a:pt x="8735" y="0"/>
                </a:cubicBezTo>
                <a:cubicBezTo>
                  <a:pt x="8648" y="0"/>
                  <a:pt x="8648" y="0"/>
                  <a:pt x="8648" y="0"/>
                </a:cubicBezTo>
                <a:lnTo>
                  <a:pt x="8648" y="356"/>
                </a:lnTo>
                <a:close/>
                <a:moveTo>
                  <a:pt x="6051" y="237"/>
                </a:moveTo>
                <a:cubicBezTo>
                  <a:pt x="5749" y="0"/>
                  <a:pt x="5749" y="0"/>
                  <a:pt x="5749" y="0"/>
                </a:cubicBezTo>
                <a:cubicBezTo>
                  <a:pt x="5689" y="0"/>
                  <a:pt x="5689" y="0"/>
                  <a:pt x="5689" y="0"/>
                </a:cubicBezTo>
                <a:cubicBezTo>
                  <a:pt x="5689" y="356"/>
                  <a:pt x="5689" y="356"/>
                  <a:pt x="5689" y="356"/>
                </a:cubicBezTo>
                <a:cubicBezTo>
                  <a:pt x="5768" y="356"/>
                  <a:pt x="5768" y="356"/>
                  <a:pt x="5768" y="356"/>
                </a:cubicBezTo>
                <a:cubicBezTo>
                  <a:pt x="5768" y="116"/>
                  <a:pt x="5768" y="116"/>
                  <a:pt x="5768" y="116"/>
                </a:cubicBezTo>
                <a:cubicBezTo>
                  <a:pt x="6070" y="356"/>
                  <a:pt x="6070" y="356"/>
                  <a:pt x="6070" y="356"/>
                </a:cubicBezTo>
                <a:cubicBezTo>
                  <a:pt x="6129" y="356"/>
                  <a:pt x="6129" y="356"/>
                  <a:pt x="6129" y="356"/>
                </a:cubicBezTo>
                <a:cubicBezTo>
                  <a:pt x="6129" y="0"/>
                  <a:pt x="6129" y="0"/>
                  <a:pt x="6129" y="0"/>
                </a:cubicBezTo>
                <a:cubicBezTo>
                  <a:pt x="6051" y="0"/>
                  <a:pt x="6051" y="0"/>
                  <a:pt x="6051" y="0"/>
                </a:cubicBezTo>
                <a:lnTo>
                  <a:pt x="6051" y="237"/>
                </a:lnTo>
                <a:close/>
                <a:moveTo>
                  <a:pt x="5444" y="0"/>
                </a:moveTo>
                <a:cubicBezTo>
                  <a:pt x="5444" y="178"/>
                  <a:pt x="5444" y="178"/>
                  <a:pt x="5444" y="178"/>
                </a:cubicBezTo>
                <a:cubicBezTo>
                  <a:pt x="5444" y="356"/>
                  <a:pt x="5444" y="356"/>
                  <a:pt x="5444" y="356"/>
                </a:cubicBezTo>
                <a:cubicBezTo>
                  <a:pt x="5487" y="356"/>
                  <a:pt x="5487" y="356"/>
                  <a:pt x="5487" y="356"/>
                </a:cubicBezTo>
                <a:cubicBezTo>
                  <a:pt x="5531" y="356"/>
                  <a:pt x="5531" y="356"/>
                  <a:pt x="5531" y="356"/>
                </a:cubicBezTo>
                <a:cubicBezTo>
                  <a:pt x="5531" y="178"/>
                  <a:pt x="5531" y="178"/>
                  <a:pt x="5531" y="178"/>
                </a:cubicBezTo>
                <a:cubicBezTo>
                  <a:pt x="5531" y="0"/>
                  <a:pt x="5531" y="0"/>
                  <a:pt x="5531" y="0"/>
                </a:cubicBezTo>
                <a:cubicBezTo>
                  <a:pt x="5531" y="0"/>
                  <a:pt x="5531" y="0"/>
                  <a:pt x="5531" y="0"/>
                </a:cubicBezTo>
                <a:cubicBezTo>
                  <a:pt x="5444" y="0"/>
                  <a:pt x="5444" y="0"/>
                  <a:pt x="5444" y="0"/>
                </a:cubicBezTo>
                <a:close/>
                <a:moveTo>
                  <a:pt x="6288" y="356"/>
                </a:moveTo>
                <a:cubicBezTo>
                  <a:pt x="6375" y="356"/>
                  <a:pt x="6375" y="356"/>
                  <a:pt x="6375" y="356"/>
                </a:cubicBezTo>
                <a:cubicBezTo>
                  <a:pt x="6375" y="0"/>
                  <a:pt x="6375" y="0"/>
                  <a:pt x="6375" y="0"/>
                </a:cubicBezTo>
                <a:cubicBezTo>
                  <a:pt x="6288" y="0"/>
                  <a:pt x="6288" y="0"/>
                  <a:pt x="6288" y="0"/>
                </a:cubicBezTo>
                <a:lnTo>
                  <a:pt x="6288" y="356"/>
                </a:lnTo>
                <a:close/>
                <a:moveTo>
                  <a:pt x="5042" y="211"/>
                </a:moveTo>
                <a:cubicBezTo>
                  <a:pt x="4868" y="0"/>
                  <a:pt x="4868" y="0"/>
                  <a:pt x="4868" y="0"/>
                </a:cubicBezTo>
                <a:cubicBezTo>
                  <a:pt x="4798" y="0"/>
                  <a:pt x="4798" y="0"/>
                  <a:pt x="4798" y="0"/>
                </a:cubicBezTo>
                <a:cubicBezTo>
                  <a:pt x="4798" y="356"/>
                  <a:pt x="4798" y="356"/>
                  <a:pt x="4798" y="356"/>
                </a:cubicBezTo>
                <a:cubicBezTo>
                  <a:pt x="4868" y="356"/>
                  <a:pt x="4868" y="356"/>
                  <a:pt x="4868" y="356"/>
                </a:cubicBezTo>
                <a:cubicBezTo>
                  <a:pt x="4868" y="117"/>
                  <a:pt x="4868" y="117"/>
                  <a:pt x="4868" y="117"/>
                </a:cubicBezTo>
                <a:cubicBezTo>
                  <a:pt x="5029" y="313"/>
                  <a:pt x="5029" y="313"/>
                  <a:pt x="5029" y="313"/>
                </a:cubicBezTo>
                <a:cubicBezTo>
                  <a:pt x="5046" y="313"/>
                  <a:pt x="5046" y="313"/>
                  <a:pt x="5046" y="313"/>
                </a:cubicBezTo>
                <a:cubicBezTo>
                  <a:pt x="5205" y="111"/>
                  <a:pt x="5205" y="111"/>
                  <a:pt x="5205" y="111"/>
                </a:cubicBezTo>
                <a:cubicBezTo>
                  <a:pt x="5205" y="356"/>
                  <a:pt x="5205" y="356"/>
                  <a:pt x="5205" y="356"/>
                </a:cubicBezTo>
                <a:cubicBezTo>
                  <a:pt x="5286" y="356"/>
                  <a:pt x="5286" y="356"/>
                  <a:pt x="5286" y="356"/>
                </a:cubicBezTo>
                <a:cubicBezTo>
                  <a:pt x="5286" y="0"/>
                  <a:pt x="5286" y="0"/>
                  <a:pt x="5286" y="0"/>
                </a:cubicBezTo>
                <a:cubicBezTo>
                  <a:pt x="5216" y="0"/>
                  <a:pt x="5216" y="0"/>
                  <a:pt x="5216" y="0"/>
                </a:cubicBezTo>
                <a:lnTo>
                  <a:pt x="5042" y="211"/>
                </a:lnTo>
                <a:close/>
                <a:moveTo>
                  <a:pt x="3589" y="0"/>
                </a:moveTo>
                <a:cubicBezTo>
                  <a:pt x="3804" y="356"/>
                  <a:pt x="3804" y="356"/>
                  <a:pt x="3804" y="356"/>
                </a:cubicBezTo>
                <a:cubicBezTo>
                  <a:pt x="3706" y="356"/>
                  <a:pt x="3706" y="356"/>
                  <a:pt x="3706" y="356"/>
                </a:cubicBezTo>
                <a:cubicBezTo>
                  <a:pt x="3662" y="278"/>
                  <a:pt x="3662" y="278"/>
                  <a:pt x="3662" y="278"/>
                </a:cubicBezTo>
                <a:cubicBezTo>
                  <a:pt x="3426" y="278"/>
                  <a:pt x="3426" y="278"/>
                  <a:pt x="3426" y="278"/>
                </a:cubicBezTo>
                <a:cubicBezTo>
                  <a:pt x="3381" y="356"/>
                  <a:pt x="3381" y="356"/>
                  <a:pt x="3381" y="356"/>
                </a:cubicBezTo>
                <a:cubicBezTo>
                  <a:pt x="3294" y="356"/>
                  <a:pt x="3294" y="356"/>
                  <a:pt x="3294" y="356"/>
                </a:cubicBezTo>
                <a:cubicBezTo>
                  <a:pt x="3506" y="0"/>
                  <a:pt x="3506" y="0"/>
                  <a:pt x="3506" y="0"/>
                </a:cubicBezTo>
                <a:lnTo>
                  <a:pt x="3589" y="0"/>
                </a:lnTo>
                <a:close/>
                <a:moveTo>
                  <a:pt x="3626" y="213"/>
                </a:moveTo>
                <a:cubicBezTo>
                  <a:pt x="3543" y="65"/>
                  <a:pt x="3543" y="65"/>
                  <a:pt x="3543" y="65"/>
                </a:cubicBezTo>
                <a:cubicBezTo>
                  <a:pt x="3463" y="213"/>
                  <a:pt x="3463" y="213"/>
                  <a:pt x="3463" y="213"/>
                </a:cubicBezTo>
                <a:lnTo>
                  <a:pt x="3626" y="213"/>
                </a:lnTo>
                <a:close/>
                <a:moveTo>
                  <a:pt x="7676" y="202"/>
                </a:moveTo>
                <a:cubicBezTo>
                  <a:pt x="7848" y="202"/>
                  <a:pt x="7848" y="202"/>
                  <a:pt x="7848" y="202"/>
                </a:cubicBezTo>
                <a:cubicBezTo>
                  <a:pt x="7848" y="141"/>
                  <a:pt x="7848" y="141"/>
                  <a:pt x="7848" y="141"/>
                </a:cubicBezTo>
                <a:cubicBezTo>
                  <a:pt x="7676" y="141"/>
                  <a:pt x="7676" y="141"/>
                  <a:pt x="7676" y="141"/>
                </a:cubicBezTo>
                <a:cubicBezTo>
                  <a:pt x="7676" y="63"/>
                  <a:pt x="7676" y="63"/>
                  <a:pt x="7676" y="63"/>
                </a:cubicBezTo>
                <a:cubicBezTo>
                  <a:pt x="7971" y="63"/>
                  <a:pt x="7971" y="63"/>
                  <a:pt x="7971" y="63"/>
                </a:cubicBezTo>
                <a:cubicBezTo>
                  <a:pt x="7971" y="0"/>
                  <a:pt x="7971" y="0"/>
                  <a:pt x="7971" y="0"/>
                </a:cubicBezTo>
                <a:cubicBezTo>
                  <a:pt x="7589" y="0"/>
                  <a:pt x="7589" y="0"/>
                  <a:pt x="7589" y="0"/>
                </a:cubicBezTo>
                <a:cubicBezTo>
                  <a:pt x="7589" y="356"/>
                  <a:pt x="7589" y="356"/>
                  <a:pt x="7589" y="356"/>
                </a:cubicBezTo>
                <a:cubicBezTo>
                  <a:pt x="7975" y="356"/>
                  <a:pt x="7975" y="356"/>
                  <a:pt x="7975" y="356"/>
                </a:cubicBezTo>
                <a:cubicBezTo>
                  <a:pt x="7975" y="290"/>
                  <a:pt x="7975" y="290"/>
                  <a:pt x="7975" y="290"/>
                </a:cubicBezTo>
                <a:cubicBezTo>
                  <a:pt x="7676" y="290"/>
                  <a:pt x="7676" y="290"/>
                  <a:pt x="7676" y="290"/>
                </a:cubicBezTo>
                <a:lnTo>
                  <a:pt x="7676" y="202"/>
                </a:lnTo>
                <a:close/>
                <a:moveTo>
                  <a:pt x="4164" y="221"/>
                </a:moveTo>
                <a:cubicBezTo>
                  <a:pt x="4334" y="356"/>
                  <a:pt x="4334" y="356"/>
                  <a:pt x="4334" y="356"/>
                </a:cubicBezTo>
                <a:cubicBezTo>
                  <a:pt x="4209" y="356"/>
                  <a:pt x="4209" y="356"/>
                  <a:pt x="4209" y="356"/>
                </a:cubicBezTo>
                <a:cubicBezTo>
                  <a:pt x="4060" y="221"/>
                  <a:pt x="4060" y="221"/>
                  <a:pt x="4060" y="221"/>
                </a:cubicBezTo>
                <a:cubicBezTo>
                  <a:pt x="3978" y="221"/>
                  <a:pt x="3978" y="221"/>
                  <a:pt x="3978" y="221"/>
                </a:cubicBezTo>
                <a:cubicBezTo>
                  <a:pt x="3978" y="356"/>
                  <a:pt x="3978" y="356"/>
                  <a:pt x="3978" y="356"/>
                </a:cubicBezTo>
                <a:cubicBezTo>
                  <a:pt x="3892" y="356"/>
                  <a:pt x="3892" y="356"/>
                  <a:pt x="3892" y="356"/>
                </a:cubicBezTo>
                <a:cubicBezTo>
                  <a:pt x="3892" y="0"/>
                  <a:pt x="3892" y="0"/>
                  <a:pt x="3892" y="0"/>
                </a:cubicBezTo>
                <a:cubicBezTo>
                  <a:pt x="4213" y="0"/>
                  <a:pt x="4213" y="0"/>
                  <a:pt x="4213" y="0"/>
                </a:cubicBezTo>
                <a:cubicBezTo>
                  <a:pt x="4270" y="0"/>
                  <a:pt x="4296" y="19"/>
                  <a:pt x="4296" y="69"/>
                </a:cubicBezTo>
                <a:cubicBezTo>
                  <a:pt x="4296" y="153"/>
                  <a:pt x="4296" y="153"/>
                  <a:pt x="4296" y="153"/>
                </a:cubicBezTo>
                <a:cubicBezTo>
                  <a:pt x="4296" y="202"/>
                  <a:pt x="4270" y="221"/>
                  <a:pt x="4213" y="221"/>
                </a:cubicBezTo>
                <a:lnTo>
                  <a:pt x="4164" y="221"/>
                </a:lnTo>
                <a:close/>
                <a:moveTo>
                  <a:pt x="4176" y="160"/>
                </a:moveTo>
                <a:cubicBezTo>
                  <a:pt x="4202" y="160"/>
                  <a:pt x="4216" y="155"/>
                  <a:pt x="4216" y="131"/>
                </a:cubicBezTo>
                <a:cubicBezTo>
                  <a:pt x="4216" y="90"/>
                  <a:pt x="4216" y="90"/>
                  <a:pt x="4216" y="90"/>
                </a:cubicBezTo>
                <a:cubicBezTo>
                  <a:pt x="4216" y="67"/>
                  <a:pt x="4202" y="61"/>
                  <a:pt x="4176" y="61"/>
                </a:cubicBezTo>
                <a:cubicBezTo>
                  <a:pt x="3978" y="61"/>
                  <a:pt x="3978" y="61"/>
                  <a:pt x="3978" y="61"/>
                </a:cubicBezTo>
                <a:cubicBezTo>
                  <a:pt x="3978" y="160"/>
                  <a:pt x="3978" y="160"/>
                  <a:pt x="3978" y="160"/>
                </a:cubicBezTo>
                <a:lnTo>
                  <a:pt x="4176" y="160"/>
                </a:lnTo>
                <a:close/>
                <a:moveTo>
                  <a:pt x="3015" y="0"/>
                </a:moveTo>
                <a:cubicBezTo>
                  <a:pt x="3230" y="356"/>
                  <a:pt x="3230" y="356"/>
                  <a:pt x="3230" y="356"/>
                </a:cubicBezTo>
                <a:cubicBezTo>
                  <a:pt x="3132" y="356"/>
                  <a:pt x="3132" y="356"/>
                  <a:pt x="3132" y="356"/>
                </a:cubicBezTo>
                <a:cubicBezTo>
                  <a:pt x="3088" y="278"/>
                  <a:pt x="3088" y="278"/>
                  <a:pt x="3088" y="278"/>
                </a:cubicBezTo>
                <a:cubicBezTo>
                  <a:pt x="2852" y="278"/>
                  <a:pt x="2852" y="278"/>
                  <a:pt x="2852" y="278"/>
                </a:cubicBezTo>
                <a:cubicBezTo>
                  <a:pt x="2807" y="356"/>
                  <a:pt x="2807" y="356"/>
                  <a:pt x="2807" y="356"/>
                </a:cubicBezTo>
                <a:cubicBezTo>
                  <a:pt x="2721" y="356"/>
                  <a:pt x="2721" y="356"/>
                  <a:pt x="2721" y="356"/>
                </a:cubicBezTo>
                <a:cubicBezTo>
                  <a:pt x="2932" y="0"/>
                  <a:pt x="2932" y="0"/>
                  <a:pt x="2932" y="0"/>
                </a:cubicBezTo>
                <a:lnTo>
                  <a:pt x="3015" y="0"/>
                </a:lnTo>
                <a:close/>
                <a:moveTo>
                  <a:pt x="3052" y="213"/>
                </a:moveTo>
                <a:cubicBezTo>
                  <a:pt x="2969" y="65"/>
                  <a:pt x="2969" y="65"/>
                  <a:pt x="2969" y="65"/>
                </a:cubicBezTo>
                <a:cubicBezTo>
                  <a:pt x="2889" y="213"/>
                  <a:pt x="2889" y="213"/>
                  <a:pt x="2889" y="213"/>
                </a:cubicBezTo>
                <a:lnTo>
                  <a:pt x="3052" y="213"/>
                </a:lnTo>
                <a:close/>
                <a:moveTo>
                  <a:pt x="7046" y="64"/>
                </a:moveTo>
                <a:cubicBezTo>
                  <a:pt x="7217" y="64"/>
                  <a:pt x="7217" y="64"/>
                  <a:pt x="7217" y="64"/>
                </a:cubicBezTo>
                <a:cubicBezTo>
                  <a:pt x="7217" y="356"/>
                  <a:pt x="7217" y="356"/>
                  <a:pt x="7217" y="356"/>
                </a:cubicBezTo>
                <a:cubicBezTo>
                  <a:pt x="7304" y="356"/>
                  <a:pt x="7304" y="356"/>
                  <a:pt x="7304" y="356"/>
                </a:cubicBezTo>
                <a:cubicBezTo>
                  <a:pt x="7304" y="64"/>
                  <a:pt x="7304" y="64"/>
                  <a:pt x="7304" y="64"/>
                </a:cubicBezTo>
                <a:cubicBezTo>
                  <a:pt x="7477" y="64"/>
                  <a:pt x="7477" y="64"/>
                  <a:pt x="7477" y="64"/>
                </a:cubicBezTo>
                <a:cubicBezTo>
                  <a:pt x="7477" y="0"/>
                  <a:pt x="7477" y="0"/>
                  <a:pt x="7477" y="0"/>
                </a:cubicBezTo>
                <a:cubicBezTo>
                  <a:pt x="7046" y="0"/>
                  <a:pt x="7046" y="0"/>
                  <a:pt x="7046" y="0"/>
                </a:cubicBezTo>
                <a:lnTo>
                  <a:pt x="7046" y="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sp>
        <p:nvSpPr>
          <p:cNvPr id="11" name="Rectangle 8"/>
          <p:cNvSpPr>
            <a:spLocks noSelect="1" noChangeArrowheads="1"/>
          </p:cNvSpPr>
          <p:nvPr userDrawn="1"/>
        </p:nvSpPr>
        <p:spPr bwMode="gray">
          <a:xfrm>
            <a:off x="0" y="3429000"/>
            <a:ext cx="12189600" cy="3429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nl-NL" sz="2142" dirty="0">
              <a:latin typeface="Arial Black" charset="0"/>
            </a:endParaRPr>
          </a:p>
        </p:txBody>
      </p:sp>
      <p:sp>
        <p:nvSpPr>
          <p:cNvPr id="2" name="***Titel 1"/>
          <p:cNvSpPr>
            <a:spLocks noGrp="1" noSelect="1"/>
          </p:cNvSpPr>
          <p:nvPr>
            <p:ph type="ctrTitle" hasCustomPrompt="1"/>
          </p:nvPr>
        </p:nvSpPr>
        <p:spPr bwMode="gray">
          <a:xfrm>
            <a:off x="1080000" y="3913999"/>
            <a:ext cx="10040516" cy="685952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noProof="1"/>
              <a:t>[Titel]</a:t>
            </a:r>
          </a:p>
        </p:txBody>
      </p:sp>
      <p:sp>
        <p:nvSpPr>
          <p:cNvPr id="3" name="Ondertitel 2"/>
          <p:cNvSpPr>
            <a:spLocks noGrp="1" noSelect="1"/>
          </p:cNvSpPr>
          <p:nvPr>
            <p:ph type="subTitle" idx="1" hasCustomPrompt="1"/>
          </p:nvPr>
        </p:nvSpPr>
        <p:spPr bwMode="gray">
          <a:xfrm>
            <a:off x="1080000" y="4863460"/>
            <a:ext cx="10029243" cy="54659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1"/>
              <a:t>[Subtitel]</a:t>
            </a:r>
          </a:p>
        </p:txBody>
      </p:sp>
      <p:sp>
        <p:nvSpPr>
          <p:cNvPr id="14" name="Tijdelijke aanduiding voor datum 13"/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7BB60F3E-2C73-40A8-B0AB-89D26A81596F}" type="datetime4">
              <a:rPr lang="nl-NL" noProof="1" smtClean="0"/>
              <a:t>30 september 2025</a:t>
            </a:fld>
            <a:endParaRPr lang="nl-NL" noProof="1"/>
          </a:p>
        </p:txBody>
      </p:sp>
      <p:sp>
        <p:nvSpPr>
          <p:cNvPr id="4" name="Tijdelijke aanduiding voor voettekst 3"/>
          <p:cNvSpPr>
            <a:spLocks noGrp="1" noSelect="1"/>
          </p:cNvSpPr>
          <p:nvPr>
            <p:ph type="ftr" sz="quarter" idx="11"/>
          </p:nvPr>
        </p:nvSpPr>
        <p:spPr>
          <a:xfrm>
            <a:off x="1080000" y="2217600"/>
            <a:ext cx="10080000" cy="307765"/>
          </a:xfrm>
        </p:spPr>
        <p:txBody>
          <a:bodyPr/>
          <a:lstStyle/>
          <a:p>
            <a:r>
              <a:rPr lang="nl-NL" noProof="1" smtClean="0"/>
              <a:t>[Plaats hier de aanduiding van het OM onderdeel]</a:t>
            </a:r>
            <a:endParaRPr lang="nl-NL" noProof="1"/>
          </a:p>
        </p:txBody>
      </p:sp>
      <p:sp>
        <p:nvSpPr>
          <p:cNvPr id="5" name="Rechthoek 4"/>
          <p:cNvSpPr>
            <a:spLocks noSelect="1"/>
          </p:cNvSpPr>
          <p:nvPr userDrawn="1"/>
        </p:nvSpPr>
        <p:spPr>
          <a:xfrm>
            <a:off x="-1285778" y="189362"/>
            <a:ext cx="1170156" cy="252033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nl-NL" sz="1000" dirty="0" smtClean="0">
                <a:solidFill>
                  <a:schemeClr val="tx1"/>
                </a:solidFill>
              </a:rPr>
              <a:t>Via Invoegen | Koptekst en voettekst kan de datum, paginanummer en aanduiding</a:t>
            </a:r>
            <a:r>
              <a:rPr lang="nl-NL" sz="1000" baseline="0" dirty="0" smtClean="0">
                <a:solidFill>
                  <a:schemeClr val="tx1"/>
                </a:solidFill>
              </a:rPr>
              <a:t> van het OM onderdeel geplaatst worden.</a:t>
            </a:r>
          </a:p>
          <a:p>
            <a:pPr algn="l"/>
            <a:endParaRPr lang="nl-NL" sz="1000" baseline="0" dirty="0" smtClean="0">
              <a:solidFill>
                <a:schemeClr val="tx1"/>
              </a:solidFill>
            </a:endParaRPr>
          </a:p>
          <a:p>
            <a:pPr algn="l"/>
            <a:r>
              <a:rPr lang="nl-NL" sz="1000" baseline="0" dirty="0" smtClean="0">
                <a:solidFill>
                  <a:schemeClr val="tx1"/>
                </a:solidFill>
              </a:rPr>
              <a:t>Dit instructie vak is niet te zien tijdens de presentatie.</a:t>
            </a:r>
            <a:endParaRPr lang="nl-NL" sz="1000" dirty="0">
              <a:solidFill>
                <a:schemeClr val="tx1"/>
              </a:solidFill>
            </a:endParaRPr>
          </a:p>
        </p:txBody>
      </p:sp>
      <p:sp>
        <p:nvSpPr>
          <p:cNvPr id="8" name="***Spreker"/>
          <p:cNvSpPr>
            <a:spLocks noGrp="1" noSelect="1"/>
          </p:cNvSpPr>
          <p:nvPr>
            <p:ph type="body" sz="quarter" idx="12" hasCustomPrompt="1"/>
          </p:nvPr>
        </p:nvSpPr>
        <p:spPr>
          <a:xfrm>
            <a:off x="1080000" y="720000"/>
            <a:ext cx="10080000" cy="4572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1" i="0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b="1" i="0"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1" i="0"/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9pPr>
          </a:lstStyle>
          <a:p>
            <a:pPr lvl="0"/>
            <a:r>
              <a:rPr lang="nl-NL" dirty="0" smtClean="0"/>
              <a:t>[Naam spreker]</a:t>
            </a:r>
          </a:p>
          <a:p>
            <a:pPr lvl="0"/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1810562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nl-NL" noProof="1"/>
              <a:t>[Titel]</a:t>
            </a:r>
          </a:p>
        </p:txBody>
      </p:sp>
      <p:sp>
        <p:nvSpPr>
          <p:cNvPr id="3" name="Tijdelijke aanduiding voor inhoud 2"/>
          <p:cNvSpPr>
            <a:spLocks noGrp="1" noSelect="1"/>
          </p:cNvSpPr>
          <p:nvPr>
            <p:ph idx="1" hasCustomPrompt="1"/>
          </p:nvPr>
        </p:nvSpPr>
        <p:spPr bwMode="gray"/>
        <p:txBody>
          <a:bodyPr/>
          <a:lstStyle>
            <a:lvl1pPr>
              <a:defRPr baseline="0"/>
            </a:lvl1pPr>
          </a:lstStyle>
          <a:p>
            <a:pPr lvl="0"/>
            <a:r>
              <a:rPr lang="nl-NL" noProof="1"/>
              <a:t>[</a:t>
            </a:r>
            <a:r>
              <a:rPr lang="nl-NL" noProof="1" smtClean="0"/>
              <a:t>Typ tekst of klik op een pictogram om een object in te voegen]</a:t>
            </a:r>
            <a:endParaRPr lang="nl-NL" noProof="1"/>
          </a:p>
        </p:txBody>
      </p:sp>
      <p:sp>
        <p:nvSpPr>
          <p:cNvPr id="5" name="Tijdelijke aanduiding voor datum 4"/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B053C1B9-E9D2-433D-9781-3485AA40C026}" type="datetime4">
              <a:rPr lang="nl-NL" noProof="1" smtClean="0"/>
              <a:t>30 september 2025</a:t>
            </a:fld>
            <a:endParaRPr lang="nl-NL" noProof="1"/>
          </a:p>
        </p:txBody>
      </p:sp>
      <p:sp>
        <p:nvSpPr>
          <p:cNvPr id="6" name="Tijdelijke aanduiding voor voettekst 5"/>
          <p:cNvSpPr>
            <a:spLocks noGrp="1" noSelect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nl-NL" noProof="1" smtClean="0"/>
              <a:t>[Plaats hier de aanduiding van het OM onderdeel]</a:t>
            </a:r>
            <a:endParaRPr lang="nl-NL" noProof="1"/>
          </a:p>
        </p:txBody>
      </p:sp>
      <p:sp>
        <p:nvSpPr>
          <p:cNvPr id="7" name="Tijdelijke aanduiding voor dianummer 6"/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nl-NL" noProof="1" smtClean="0"/>
              <a:t>pagina </a:t>
            </a:r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met fotov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 noSelect="1"/>
          </p:cNvSpPr>
          <p:nvPr>
            <p:ph type="pic" sz="quarter" idx="13" hasCustomPrompt="1"/>
          </p:nvPr>
        </p:nvSpPr>
        <p:spPr bwMode="gray">
          <a:xfrm>
            <a:off x="0" y="3430588"/>
            <a:ext cx="12188825" cy="3429000"/>
          </a:xfrm>
          <a:blipFill dpi="0" rotWithShape="1">
            <a:blip r:embed="rId2"/>
            <a:srcRect/>
            <a:stretch>
              <a:fillRect l="-1000" t="-8000" r="-200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dirty="0" smtClean="0"/>
              <a:t>[Klik op het pictogram om een afbeelding in te voegen]</a:t>
            </a:r>
            <a:endParaRPr lang="nl-NL" dirty="0"/>
          </a:p>
        </p:txBody>
      </p:sp>
      <p:sp>
        <p:nvSpPr>
          <p:cNvPr id="10" name="Rectangle 3"/>
          <p:cNvSpPr>
            <a:spLocks noSelect="1" noChangeArrowheads="1"/>
          </p:cNvSpPr>
          <p:nvPr userDrawn="1"/>
        </p:nvSpPr>
        <p:spPr bwMode="gray">
          <a:xfrm>
            <a:off x="0" y="0"/>
            <a:ext cx="12189600" cy="1709738"/>
          </a:xfrm>
          <a:prstGeom prst="rect">
            <a:avLst/>
          </a:prstGeom>
          <a:solidFill>
            <a:srgbClr val="91D2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nl-NL" dirty="0">
              <a:latin typeface="Arial Black" charset="0"/>
            </a:endParaRPr>
          </a:p>
        </p:txBody>
      </p:sp>
      <p:sp>
        <p:nvSpPr>
          <p:cNvPr id="15" name="Rechthoek 14"/>
          <p:cNvSpPr>
            <a:spLocks noSelect="1"/>
          </p:cNvSpPr>
          <p:nvPr userDrawn="1"/>
        </p:nvSpPr>
        <p:spPr bwMode="gray">
          <a:xfrm>
            <a:off x="0" y="1710000"/>
            <a:ext cx="12189600" cy="450000"/>
          </a:xfrm>
          <a:prstGeom prst="rect">
            <a:avLst/>
          </a:prstGeom>
          <a:solidFill>
            <a:srgbClr val="001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Freeform 5"/>
          <p:cNvSpPr>
            <a:spLocks noSelect="1"/>
          </p:cNvSpPr>
          <p:nvPr userDrawn="1"/>
        </p:nvSpPr>
        <p:spPr bwMode="gray">
          <a:xfrm>
            <a:off x="1089025" y="1876425"/>
            <a:ext cx="2944813" cy="114300"/>
          </a:xfrm>
          <a:custGeom>
            <a:avLst/>
            <a:gdLst>
              <a:gd name="T0" fmla="*/ 6618 w 9279"/>
              <a:gd name="T1" fmla="*/ 356 h 356"/>
              <a:gd name="T2" fmla="*/ 6602 w 9279"/>
              <a:gd name="T3" fmla="*/ 290 h 356"/>
              <a:gd name="T4" fmla="*/ 6540 w 9279"/>
              <a:gd name="T5" fmla="*/ 124 h 356"/>
              <a:gd name="T6" fmla="*/ 6938 w 9279"/>
              <a:gd name="T7" fmla="*/ 78 h 356"/>
              <a:gd name="T8" fmla="*/ 6618 w 9279"/>
              <a:gd name="T9" fmla="*/ 64 h 356"/>
              <a:gd name="T10" fmla="*/ 8373 w 9279"/>
              <a:gd name="T11" fmla="*/ 222 h 356"/>
              <a:gd name="T12" fmla="*/ 8186 w 9279"/>
              <a:gd name="T13" fmla="*/ 222 h 356"/>
              <a:gd name="T14" fmla="*/ 8421 w 9279"/>
              <a:gd name="T15" fmla="*/ 0 h 356"/>
              <a:gd name="T16" fmla="*/ 8373 w 9279"/>
              <a:gd name="T17" fmla="*/ 222 h 356"/>
              <a:gd name="T18" fmla="*/ 8384 w 9279"/>
              <a:gd name="T19" fmla="*/ 61 h 356"/>
              <a:gd name="T20" fmla="*/ 2014 w 9279"/>
              <a:gd name="T21" fmla="*/ 237 h 356"/>
              <a:gd name="T22" fmla="*/ 1731 w 9279"/>
              <a:gd name="T23" fmla="*/ 356 h 356"/>
              <a:gd name="T24" fmla="*/ 2092 w 9279"/>
              <a:gd name="T25" fmla="*/ 0 h 356"/>
              <a:gd name="T26" fmla="*/ 2643 w 9279"/>
              <a:gd name="T27" fmla="*/ 286 h 356"/>
              <a:gd name="T28" fmla="*/ 2556 w 9279"/>
              <a:gd name="T29" fmla="*/ 0 h 356"/>
              <a:gd name="T30" fmla="*/ 2643 w 9279"/>
              <a:gd name="T31" fmla="*/ 241 h 356"/>
              <a:gd name="T32" fmla="*/ 2555 w 9279"/>
              <a:gd name="T33" fmla="*/ 83 h 356"/>
              <a:gd name="T34" fmla="*/ 2559 w 9279"/>
              <a:gd name="T35" fmla="*/ 233 h 356"/>
              <a:gd name="T36" fmla="*/ 2517 w 9279"/>
              <a:gd name="T37" fmla="*/ 292 h 356"/>
              <a:gd name="T38" fmla="*/ 8980 w 9279"/>
              <a:gd name="T39" fmla="*/ 202 h 356"/>
              <a:gd name="T40" fmla="*/ 8980 w 9279"/>
              <a:gd name="T41" fmla="*/ 63 h 356"/>
              <a:gd name="T42" fmla="*/ 8893 w 9279"/>
              <a:gd name="T43" fmla="*/ 356 h 356"/>
              <a:gd name="T44" fmla="*/ 1227 w 9279"/>
              <a:gd name="T45" fmla="*/ 202 h 356"/>
              <a:gd name="T46" fmla="*/ 1227 w 9279"/>
              <a:gd name="T47" fmla="*/ 63 h 356"/>
              <a:gd name="T48" fmla="*/ 1140 w 9279"/>
              <a:gd name="T49" fmla="*/ 356 h 356"/>
              <a:gd name="T50" fmla="*/ 1227 w 9279"/>
              <a:gd name="T51" fmla="*/ 202 h 356"/>
              <a:gd name="T52" fmla="*/ 93 w 9279"/>
              <a:gd name="T53" fmla="*/ 356 h 356"/>
              <a:gd name="T54" fmla="*/ 368 w 9279"/>
              <a:gd name="T55" fmla="*/ 0 h 356"/>
              <a:gd name="T56" fmla="*/ 87 w 9279"/>
              <a:gd name="T57" fmla="*/ 288 h 356"/>
              <a:gd name="T58" fmla="*/ 1015 w 9279"/>
              <a:gd name="T59" fmla="*/ 148 h 356"/>
              <a:gd name="T60" fmla="*/ 611 w 9279"/>
              <a:gd name="T61" fmla="*/ 356 h 356"/>
              <a:gd name="T62" fmla="*/ 934 w 9279"/>
              <a:gd name="T63" fmla="*/ 90 h 356"/>
              <a:gd name="T64" fmla="*/ 895 w 9279"/>
              <a:gd name="T65" fmla="*/ 156 h 356"/>
              <a:gd name="T66" fmla="*/ 8735 w 9279"/>
              <a:gd name="T67" fmla="*/ 356 h 356"/>
              <a:gd name="T68" fmla="*/ 6051 w 9279"/>
              <a:gd name="T69" fmla="*/ 237 h 356"/>
              <a:gd name="T70" fmla="*/ 5768 w 9279"/>
              <a:gd name="T71" fmla="*/ 356 h 356"/>
              <a:gd name="T72" fmla="*/ 6129 w 9279"/>
              <a:gd name="T73" fmla="*/ 0 h 356"/>
              <a:gd name="T74" fmla="*/ 5444 w 9279"/>
              <a:gd name="T75" fmla="*/ 178 h 356"/>
              <a:gd name="T76" fmla="*/ 5531 w 9279"/>
              <a:gd name="T77" fmla="*/ 178 h 356"/>
              <a:gd name="T78" fmla="*/ 6288 w 9279"/>
              <a:gd name="T79" fmla="*/ 356 h 356"/>
              <a:gd name="T80" fmla="*/ 6288 w 9279"/>
              <a:gd name="T81" fmla="*/ 356 h 356"/>
              <a:gd name="T82" fmla="*/ 4798 w 9279"/>
              <a:gd name="T83" fmla="*/ 356 h 356"/>
              <a:gd name="T84" fmla="*/ 5046 w 9279"/>
              <a:gd name="T85" fmla="*/ 313 h 356"/>
              <a:gd name="T86" fmla="*/ 5286 w 9279"/>
              <a:gd name="T87" fmla="*/ 0 h 356"/>
              <a:gd name="T88" fmla="*/ 3804 w 9279"/>
              <a:gd name="T89" fmla="*/ 356 h 356"/>
              <a:gd name="T90" fmla="*/ 3381 w 9279"/>
              <a:gd name="T91" fmla="*/ 356 h 356"/>
              <a:gd name="T92" fmla="*/ 3626 w 9279"/>
              <a:gd name="T93" fmla="*/ 213 h 356"/>
              <a:gd name="T94" fmla="*/ 7676 w 9279"/>
              <a:gd name="T95" fmla="*/ 202 h 356"/>
              <a:gd name="T96" fmla="*/ 7676 w 9279"/>
              <a:gd name="T97" fmla="*/ 63 h 356"/>
              <a:gd name="T98" fmla="*/ 7589 w 9279"/>
              <a:gd name="T99" fmla="*/ 356 h 356"/>
              <a:gd name="T100" fmla="*/ 7676 w 9279"/>
              <a:gd name="T101" fmla="*/ 202 h 356"/>
              <a:gd name="T102" fmla="*/ 4060 w 9279"/>
              <a:gd name="T103" fmla="*/ 221 h 356"/>
              <a:gd name="T104" fmla="*/ 3892 w 9279"/>
              <a:gd name="T105" fmla="*/ 0 h 356"/>
              <a:gd name="T106" fmla="*/ 4213 w 9279"/>
              <a:gd name="T107" fmla="*/ 221 h 356"/>
              <a:gd name="T108" fmla="*/ 4216 w 9279"/>
              <a:gd name="T109" fmla="*/ 90 h 356"/>
              <a:gd name="T110" fmla="*/ 4176 w 9279"/>
              <a:gd name="T111" fmla="*/ 160 h 356"/>
              <a:gd name="T112" fmla="*/ 3088 w 9279"/>
              <a:gd name="T113" fmla="*/ 278 h 356"/>
              <a:gd name="T114" fmla="*/ 2932 w 9279"/>
              <a:gd name="T115" fmla="*/ 0 h 356"/>
              <a:gd name="T116" fmla="*/ 2889 w 9279"/>
              <a:gd name="T117" fmla="*/ 213 h 356"/>
              <a:gd name="T118" fmla="*/ 7217 w 9279"/>
              <a:gd name="T119" fmla="*/ 356 h 356"/>
              <a:gd name="T120" fmla="*/ 7477 w 9279"/>
              <a:gd name="T121" fmla="*/ 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279" h="356">
                <a:moveTo>
                  <a:pt x="6942" y="223"/>
                </a:moveTo>
                <a:cubicBezTo>
                  <a:pt x="6942" y="272"/>
                  <a:pt x="6942" y="272"/>
                  <a:pt x="6942" y="272"/>
                </a:cubicBezTo>
                <a:cubicBezTo>
                  <a:pt x="6942" y="339"/>
                  <a:pt x="6920" y="356"/>
                  <a:pt x="6849" y="356"/>
                </a:cubicBezTo>
                <a:cubicBezTo>
                  <a:pt x="6618" y="356"/>
                  <a:pt x="6618" y="356"/>
                  <a:pt x="6618" y="356"/>
                </a:cubicBezTo>
                <a:cubicBezTo>
                  <a:pt x="6547" y="356"/>
                  <a:pt x="6524" y="339"/>
                  <a:pt x="6524" y="272"/>
                </a:cubicBezTo>
                <a:cubicBezTo>
                  <a:pt x="6524" y="262"/>
                  <a:pt x="6524" y="262"/>
                  <a:pt x="6524" y="262"/>
                </a:cubicBezTo>
                <a:cubicBezTo>
                  <a:pt x="6602" y="248"/>
                  <a:pt x="6602" y="248"/>
                  <a:pt x="6602" y="248"/>
                </a:cubicBezTo>
                <a:cubicBezTo>
                  <a:pt x="6602" y="290"/>
                  <a:pt x="6602" y="290"/>
                  <a:pt x="6602" y="290"/>
                </a:cubicBezTo>
                <a:cubicBezTo>
                  <a:pt x="6864" y="290"/>
                  <a:pt x="6864" y="290"/>
                  <a:pt x="6864" y="290"/>
                </a:cubicBezTo>
                <a:cubicBezTo>
                  <a:pt x="6864" y="208"/>
                  <a:pt x="6864" y="208"/>
                  <a:pt x="6864" y="208"/>
                </a:cubicBezTo>
                <a:cubicBezTo>
                  <a:pt x="6633" y="208"/>
                  <a:pt x="6633" y="208"/>
                  <a:pt x="6633" y="208"/>
                </a:cubicBezTo>
                <a:cubicBezTo>
                  <a:pt x="6563" y="208"/>
                  <a:pt x="6540" y="191"/>
                  <a:pt x="6540" y="124"/>
                </a:cubicBezTo>
                <a:cubicBezTo>
                  <a:pt x="6540" y="84"/>
                  <a:pt x="6540" y="84"/>
                  <a:pt x="6540" y="84"/>
                </a:cubicBezTo>
                <a:cubicBezTo>
                  <a:pt x="6540" y="17"/>
                  <a:pt x="6563" y="0"/>
                  <a:pt x="6633" y="0"/>
                </a:cubicBezTo>
                <a:cubicBezTo>
                  <a:pt x="6844" y="0"/>
                  <a:pt x="6844" y="0"/>
                  <a:pt x="6844" y="0"/>
                </a:cubicBezTo>
                <a:cubicBezTo>
                  <a:pt x="6910" y="0"/>
                  <a:pt x="6938" y="15"/>
                  <a:pt x="6938" y="78"/>
                </a:cubicBezTo>
                <a:cubicBezTo>
                  <a:pt x="6938" y="86"/>
                  <a:pt x="6938" y="86"/>
                  <a:pt x="6938" y="86"/>
                </a:cubicBezTo>
                <a:cubicBezTo>
                  <a:pt x="6863" y="102"/>
                  <a:pt x="6863" y="102"/>
                  <a:pt x="6863" y="102"/>
                </a:cubicBezTo>
                <a:cubicBezTo>
                  <a:pt x="6863" y="64"/>
                  <a:pt x="6863" y="64"/>
                  <a:pt x="6863" y="64"/>
                </a:cubicBezTo>
                <a:cubicBezTo>
                  <a:pt x="6618" y="64"/>
                  <a:pt x="6618" y="64"/>
                  <a:pt x="6618" y="64"/>
                </a:cubicBezTo>
                <a:cubicBezTo>
                  <a:pt x="6618" y="139"/>
                  <a:pt x="6618" y="139"/>
                  <a:pt x="6618" y="139"/>
                </a:cubicBezTo>
                <a:cubicBezTo>
                  <a:pt x="6849" y="139"/>
                  <a:pt x="6849" y="139"/>
                  <a:pt x="6849" y="139"/>
                </a:cubicBezTo>
                <a:cubicBezTo>
                  <a:pt x="6920" y="139"/>
                  <a:pt x="6942" y="156"/>
                  <a:pt x="6942" y="223"/>
                </a:cubicBezTo>
                <a:close/>
                <a:moveTo>
                  <a:pt x="8373" y="222"/>
                </a:moveTo>
                <a:cubicBezTo>
                  <a:pt x="8542" y="356"/>
                  <a:pt x="8542" y="356"/>
                  <a:pt x="8542" y="356"/>
                </a:cubicBezTo>
                <a:cubicBezTo>
                  <a:pt x="8417" y="356"/>
                  <a:pt x="8417" y="356"/>
                  <a:pt x="8417" y="356"/>
                </a:cubicBezTo>
                <a:cubicBezTo>
                  <a:pt x="8268" y="222"/>
                  <a:pt x="8268" y="222"/>
                  <a:pt x="8268" y="222"/>
                </a:cubicBezTo>
                <a:cubicBezTo>
                  <a:pt x="8186" y="222"/>
                  <a:pt x="8186" y="222"/>
                  <a:pt x="8186" y="222"/>
                </a:cubicBezTo>
                <a:cubicBezTo>
                  <a:pt x="8186" y="356"/>
                  <a:pt x="8186" y="356"/>
                  <a:pt x="8186" y="356"/>
                </a:cubicBezTo>
                <a:cubicBezTo>
                  <a:pt x="8101" y="356"/>
                  <a:pt x="8101" y="356"/>
                  <a:pt x="8101" y="356"/>
                </a:cubicBezTo>
                <a:cubicBezTo>
                  <a:pt x="8101" y="0"/>
                  <a:pt x="8101" y="0"/>
                  <a:pt x="8101" y="0"/>
                </a:cubicBezTo>
                <a:cubicBezTo>
                  <a:pt x="8421" y="0"/>
                  <a:pt x="8421" y="0"/>
                  <a:pt x="8421" y="0"/>
                </a:cubicBezTo>
                <a:cubicBezTo>
                  <a:pt x="8479" y="0"/>
                  <a:pt x="8505" y="19"/>
                  <a:pt x="8505" y="69"/>
                </a:cubicBezTo>
                <a:cubicBezTo>
                  <a:pt x="8505" y="153"/>
                  <a:pt x="8505" y="153"/>
                  <a:pt x="8505" y="153"/>
                </a:cubicBezTo>
                <a:cubicBezTo>
                  <a:pt x="8505" y="202"/>
                  <a:pt x="8479" y="222"/>
                  <a:pt x="8421" y="222"/>
                </a:cubicBezTo>
                <a:lnTo>
                  <a:pt x="8373" y="222"/>
                </a:lnTo>
                <a:close/>
                <a:moveTo>
                  <a:pt x="8384" y="160"/>
                </a:moveTo>
                <a:cubicBezTo>
                  <a:pt x="8410" y="160"/>
                  <a:pt x="8424" y="155"/>
                  <a:pt x="8424" y="131"/>
                </a:cubicBezTo>
                <a:cubicBezTo>
                  <a:pt x="8424" y="90"/>
                  <a:pt x="8424" y="90"/>
                  <a:pt x="8424" y="90"/>
                </a:cubicBezTo>
                <a:cubicBezTo>
                  <a:pt x="8424" y="67"/>
                  <a:pt x="8410" y="61"/>
                  <a:pt x="8384" y="61"/>
                </a:cubicBezTo>
                <a:cubicBezTo>
                  <a:pt x="8186" y="61"/>
                  <a:pt x="8186" y="61"/>
                  <a:pt x="8186" y="61"/>
                </a:cubicBezTo>
                <a:cubicBezTo>
                  <a:pt x="8186" y="160"/>
                  <a:pt x="8186" y="160"/>
                  <a:pt x="8186" y="160"/>
                </a:cubicBezTo>
                <a:lnTo>
                  <a:pt x="8384" y="160"/>
                </a:lnTo>
                <a:close/>
                <a:moveTo>
                  <a:pt x="2014" y="237"/>
                </a:moveTo>
                <a:cubicBezTo>
                  <a:pt x="1711" y="0"/>
                  <a:pt x="1711" y="0"/>
                  <a:pt x="1711" y="0"/>
                </a:cubicBezTo>
                <a:cubicBezTo>
                  <a:pt x="1652" y="0"/>
                  <a:pt x="1652" y="0"/>
                  <a:pt x="1652" y="0"/>
                </a:cubicBezTo>
                <a:cubicBezTo>
                  <a:pt x="1652" y="356"/>
                  <a:pt x="1652" y="356"/>
                  <a:pt x="1652" y="356"/>
                </a:cubicBezTo>
                <a:cubicBezTo>
                  <a:pt x="1731" y="356"/>
                  <a:pt x="1731" y="356"/>
                  <a:pt x="1731" y="356"/>
                </a:cubicBezTo>
                <a:cubicBezTo>
                  <a:pt x="1731" y="116"/>
                  <a:pt x="1731" y="116"/>
                  <a:pt x="1731" y="116"/>
                </a:cubicBezTo>
                <a:cubicBezTo>
                  <a:pt x="2032" y="356"/>
                  <a:pt x="2032" y="356"/>
                  <a:pt x="2032" y="356"/>
                </a:cubicBezTo>
                <a:cubicBezTo>
                  <a:pt x="2092" y="356"/>
                  <a:pt x="2092" y="356"/>
                  <a:pt x="2092" y="356"/>
                </a:cubicBezTo>
                <a:cubicBezTo>
                  <a:pt x="2092" y="0"/>
                  <a:pt x="2092" y="0"/>
                  <a:pt x="2092" y="0"/>
                </a:cubicBezTo>
                <a:cubicBezTo>
                  <a:pt x="2014" y="0"/>
                  <a:pt x="2014" y="0"/>
                  <a:pt x="2014" y="0"/>
                </a:cubicBezTo>
                <a:lnTo>
                  <a:pt x="2014" y="237"/>
                </a:lnTo>
                <a:close/>
                <a:moveTo>
                  <a:pt x="2643" y="241"/>
                </a:moveTo>
                <a:cubicBezTo>
                  <a:pt x="2643" y="286"/>
                  <a:pt x="2643" y="286"/>
                  <a:pt x="2643" y="286"/>
                </a:cubicBezTo>
                <a:cubicBezTo>
                  <a:pt x="2643" y="334"/>
                  <a:pt x="2606" y="356"/>
                  <a:pt x="2533" y="356"/>
                </a:cubicBezTo>
                <a:cubicBezTo>
                  <a:pt x="2236" y="356"/>
                  <a:pt x="2236" y="356"/>
                  <a:pt x="2236" y="356"/>
                </a:cubicBezTo>
                <a:cubicBezTo>
                  <a:pt x="2236" y="0"/>
                  <a:pt x="2236" y="0"/>
                  <a:pt x="2236" y="0"/>
                </a:cubicBezTo>
                <a:cubicBezTo>
                  <a:pt x="2556" y="0"/>
                  <a:pt x="2556" y="0"/>
                  <a:pt x="2556" y="0"/>
                </a:cubicBezTo>
                <a:cubicBezTo>
                  <a:pt x="2613" y="0"/>
                  <a:pt x="2640" y="19"/>
                  <a:pt x="2640" y="69"/>
                </a:cubicBezTo>
                <a:cubicBezTo>
                  <a:pt x="2640" y="112"/>
                  <a:pt x="2640" y="112"/>
                  <a:pt x="2640" y="112"/>
                </a:cubicBezTo>
                <a:cubicBezTo>
                  <a:pt x="2640" y="145"/>
                  <a:pt x="2619" y="166"/>
                  <a:pt x="2580" y="173"/>
                </a:cubicBezTo>
                <a:cubicBezTo>
                  <a:pt x="2620" y="179"/>
                  <a:pt x="2643" y="205"/>
                  <a:pt x="2643" y="241"/>
                </a:cubicBezTo>
                <a:close/>
                <a:moveTo>
                  <a:pt x="2322" y="142"/>
                </a:moveTo>
                <a:cubicBezTo>
                  <a:pt x="2517" y="142"/>
                  <a:pt x="2517" y="142"/>
                  <a:pt x="2517" y="142"/>
                </a:cubicBezTo>
                <a:cubicBezTo>
                  <a:pt x="2543" y="142"/>
                  <a:pt x="2555" y="138"/>
                  <a:pt x="2555" y="117"/>
                </a:cubicBezTo>
                <a:cubicBezTo>
                  <a:pt x="2555" y="83"/>
                  <a:pt x="2555" y="83"/>
                  <a:pt x="2555" y="83"/>
                </a:cubicBezTo>
                <a:cubicBezTo>
                  <a:pt x="2555" y="62"/>
                  <a:pt x="2544" y="58"/>
                  <a:pt x="2517" y="58"/>
                </a:cubicBezTo>
                <a:cubicBezTo>
                  <a:pt x="2322" y="58"/>
                  <a:pt x="2322" y="58"/>
                  <a:pt x="2322" y="58"/>
                </a:cubicBezTo>
                <a:lnTo>
                  <a:pt x="2322" y="142"/>
                </a:lnTo>
                <a:close/>
                <a:moveTo>
                  <a:pt x="2559" y="233"/>
                </a:moveTo>
                <a:cubicBezTo>
                  <a:pt x="2559" y="207"/>
                  <a:pt x="2546" y="201"/>
                  <a:pt x="2517" y="201"/>
                </a:cubicBezTo>
                <a:cubicBezTo>
                  <a:pt x="2322" y="201"/>
                  <a:pt x="2322" y="201"/>
                  <a:pt x="2322" y="201"/>
                </a:cubicBezTo>
                <a:cubicBezTo>
                  <a:pt x="2322" y="292"/>
                  <a:pt x="2322" y="292"/>
                  <a:pt x="2322" y="292"/>
                </a:cubicBezTo>
                <a:cubicBezTo>
                  <a:pt x="2517" y="292"/>
                  <a:pt x="2517" y="292"/>
                  <a:pt x="2517" y="292"/>
                </a:cubicBezTo>
                <a:cubicBezTo>
                  <a:pt x="2546" y="292"/>
                  <a:pt x="2559" y="286"/>
                  <a:pt x="2559" y="260"/>
                </a:cubicBezTo>
                <a:lnTo>
                  <a:pt x="2559" y="233"/>
                </a:lnTo>
                <a:close/>
                <a:moveTo>
                  <a:pt x="8980" y="290"/>
                </a:moveTo>
                <a:cubicBezTo>
                  <a:pt x="8980" y="202"/>
                  <a:pt x="8980" y="202"/>
                  <a:pt x="8980" y="202"/>
                </a:cubicBezTo>
                <a:cubicBezTo>
                  <a:pt x="9152" y="202"/>
                  <a:pt x="9152" y="202"/>
                  <a:pt x="9152" y="202"/>
                </a:cubicBezTo>
                <a:cubicBezTo>
                  <a:pt x="9152" y="141"/>
                  <a:pt x="9152" y="141"/>
                  <a:pt x="9152" y="141"/>
                </a:cubicBezTo>
                <a:cubicBezTo>
                  <a:pt x="8980" y="141"/>
                  <a:pt x="8980" y="141"/>
                  <a:pt x="8980" y="141"/>
                </a:cubicBezTo>
                <a:cubicBezTo>
                  <a:pt x="8980" y="63"/>
                  <a:pt x="8980" y="63"/>
                  <a:pt x="8980" y="63"/>
                </a:cubicBezTo>
                <a:cubicBezTo>
                  <a:pt x="9275" y="63"/>
                  <a:pt x="9275" y="63"/>
                  <a:pt x="9275" y="63"/>
                </a:cubicBezTo>
                <a:cubicBezTo>
                  <a:pt x="9275" y="0"/>
                  <a:pt x="9275" y="0"/>
                  <a:pt x="9275" y="0"/>
                </a:cubicBezTo>
                <a:cubicBezTo>
                  <a:pt x="8893" y="0"/>
                  <a:pt x="8893" y="0"/>
                  <a:pt x="8893" y="0"/>
                </a:cubicBezTo>
                <a:cubicBezTo>
                  <a:pt x="8893" y="356"/>
                  <a:pt x="8893" y="356"/>
                  <a:pt x="8893" y="356"/>
                </a:cubicBezTo>
                <a:cubicBezTo>
                  <a:pt x="9279" y="356"/>
                  <a:pt x="9279" y="356"/>
                  <a:pt x="9279" y="356"/>
                </a:cubicBezTo>
                <a:cubicBezTo>
                  <a:pt x="9279" y="290"/>
                  <a:pt x="9279" y="290"/>
                  <a:pt x="9279" y="290"/>
                </a:cubicBezTo>
                <a:lnTo>
                  <a:pt x="8980" y="290"/>
                </a:lnTo>
                <a:close/>
                <a:moveTo>
                  <a:pt x="1227" y="202"/>
                </a:moveTo>
                <a:cubicBezTo>
                  <a:pt x="1399" y="202"/>
                  <a:pt x="1399" y="202"/>
                  <a:pt x="1399" y="202"/>
                </a:cubicBezTo>
                <a:cubicBezTo>
                  <a:pt x="1399" y="141"/>
                  <a:pt x="1399" y="141"/>
                  <a:pt x="1399" y="141"/>
                </a:cubicBezTo>
                <a:cubicBezTo>
                  <a:pt x="1227" y="141"/>
                  <a:pt x="1227" y="141"/>
                  <a:pt x="1227" y="141"/>
                </a:cubicBezTo>
                <a:cubicBezTo>
                  <a:pt x="1227" y="63"/>
                  <a:pt x="1227" y="63"/>
                  <a:pt x="1227" y="63"/>
                </a:cubicBezTo>
                <a:cubicBezTo>
                  <a:pt x="1522" y="63"/>
                  <a:pt x="1522" y="63"/>
                  <a:pt x="1522" y="63"/>
                </a:cubicBezTo>
                <a:cubicBezTo>
                  <a:pt x="1522" y="0"/>
                  <a:pt x="1522" y="0"/>
                  <a:pt x="1522" y="0"/>
                </a:cubicBezTo>
                <a:cubicBezTo>
                  <a:pt x="1140" y="0"/>
                  <a:pt x="1140" y="0"/>
                  <a:pt x="1140" y="0"/>
                </a:cubicBezTo>
                <a:cubicBezTo>
                  <a:pt x="1140" y="356"/>
                  <a:pt x="1140" y="356"/>
                  <a:pt x="1140" y="356"/>
                </a:cubicBezTo>
                <a:cubicBezTo>
                  <a:pt x="1526" y="356"/>
                  <a:pt x="1526" y="356"/>
                  <a:pt x="1526" y="356"/>
                </a:cubicBezTo>
                <a:cubicBezTo>
                  <a:pt x="1526" y="290"/>
                  <a:pt x="1526" y="290"/>
                  <a:pt x="1526" y="290"/>
                </a:cubicBezTo>
                <a:cubicBezTo>
                  <a:pt x="1227" y="290"/>
                  <a:pt x="1227" y="290"/>
                  <a:pt x="1227" y="290"/>
                </a:cubicBezTo>
                <a:lnTo>
                  <a:pt x="1227" y="202"/>
                </a:lnTo>
                <a:close/>
                <a:moveTo>
                  <a:pt x="461" y="84"/>
                </a:moveTo>
                <a:cubicBezTo>
                  <a:pt x="461" y="272"/>
                  <a:pt x="461" y="272"/>
                  <a:pt x="461" y="272"/>
                </a:cubicBezTo>
                <a:cubicBezTo>
                  <a:pt x="461" y="339"/>
                  <a:pt x="438" y="356"/>
                  <a:pt x="368" y="356"/>
                </a:cubicBezTo>
                <a:cubicBezTo>
                  <a:pt x="93" y="356"/>
                  <a:pt x="93" y="356"/>
                  <a:pt x="93" y="356"/>
                </a:cubicBezTo>
                <a:cubicBezTo>
                  <a:pt x="22" y="356"/>
                  <a:pt x="0" y="339"/>
                  <a:pt x="0" y="272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6"/>
                  <a:pt x="23" y="0"/>
                  <a:pt x="93" y="0"/>
                </a:cubicBezTo>
                <a:cubicBezTo>
                  <a:pt x="368" y="0"/>
                  <a:pt x="368" y="0"/>
                  <a:pt x="368" y="0"/>
                </a:cubicBezTo>
                <a:cubicBezTo>
                  <a:pt x="438" y="0"/>
                  <a:pt x="461" y="16"/>
                  <a:pt x="461" y="84"/>
                </a:cubicBezTo>
                <a:close/>
                <a:moveTo>
                  <a:pt x="374" y="66"/>
                </a:moveTo>
                <a:cubicBezTo>
                  <a:pt x="87" y="66"/>
                  <a:pt x="87" y="66"/>
                  <a:pt x="87" y="66"/>
                </a:cubicBezTo>
                <a:cubicBezTo>
                  <a:pt x="87" y="288"/>
                  <a:pt x="87" y="288"/>
                  <a:pt x="87" y="288"/>
                </a:cubicBezTo>
                <a:cubicBezTo>
                  <a:pt x="374" y="288"/>
                  <a:pt x="374" y="288"/>
                  <a:pt x="374" y="288"/>
                </a:cubicBezTo>
                <a:lnTo>
                  <a:pt x="374" y="66"/>
                </a:lnTo>
                <a:close/>
                <a:moveTo>
                  <a:pt x="1015" y="69"/>
                </a:moveTo>
                <a:cubicBezTo>
                  <a:pt x="1015" y="148"/>
                  <a:pt x="1015" y="148"/>
                  <a:pt x="1015" y="148"/>
                </a:cubicBezTo>
                <a:cubicBezTo>
                  <a:pt x="1015" y="198"/>
                  <a:pt x="989" y="217"/>
                  <a:pt x="932" y="217"/>
                </a:cubicBezTo>
                <a:cubicBezTo>
                  <a:pt x="697" y="217"/>
                  <a:pt x="697" y="217"/>
                  <a:pt x="697" y="217"/>
                </a:cubicBezTo>
                <a:cubicBezTo>
                  <a:pt x="697" y="356"/>
                  <a:pt x="697" y="356"/>
                  <a:pt x="697" y="356"/>
                </a:cubicBezTo>
                <a:cubicBezTo>
                  <a:pt x="611" y="356"/>
                  <a:pt x="611" y="356"/>
                  <a:pt x="611" y="356"/>
                </a:cubicBezTo>
                <a:cubicBezTo>
                  <a:pt x="611" y="0"/>
                  <a:pt x="611" y="0"/>
                  <a:pt x="611" y="0"/>
                </a:cubicBezTo>
                <a:cubicBezTo>
                  <a:pt x="932" y="0"/>
                  <a:pt x="932" y="0"/>
                  <a:pt x="932" y="0"/>
                </a:cubicBezTo>
                <a:cubicBezTo>
                  <a:pt x="989" y="0"/>
                  <a:pt x="1015" y="19"/>
                  <a:pt x="1015" y="69"/>
                </a:cubicBezTo>
                <a:close/>
                <a:moveTo>
                  <a:pt x="934" y="90"/>
                </a:moveTo>
                <a:cubicBezTo>
                  <a:pt x="934" y="67"/>
                  <a:pt x="921" y="61"/>
                  <a:pt x="895" y="61"/>
                </a:cubicBezTo>
                <a:cubicBezTo>
                  <a:pt x="697" y="61"/>
                  <a:pt x="697" y="61"/>
                  <a:pt x="697" y="61"/>
                </a:cubicBezTo>
                <a:cubicBezTo>
                  <a:pt x="697" y="156"/>
                  <a:pt x="697" y="156"/>
                  <a:pt x="697" y="156"/>
                </a:cubicBezTo>
                <a:cubicBezTo>
                  <a:pt x="895" y="156"/>
                  <a:pt x="895" y="156"/>
                  <a:pt x="895" y="156"/>
                </a:cubicBezTo>
                <a:cubicBezTo>
                  <a:pt x="921" y="156"/>
                  <a:pt x="934" y="151"/>
                  <a:pt x="934" y="127"/>
                </a:cubicBezTo>
                <a:lnTo>
                  <a:pt x="934" y="90"/>
                </a:lnTo>
                <a:close/>
                <a:moveTo>
                  <a:pt x="8648" y="356"/>
                </a:moveTo>
                <a:cubicBezTo>
                  <a:pt x="8735" y="356"/>
                  <a:pt x="8735" y="356"/>
                  <a:pt x="8735" y="356"/>
                </a:cubicBezTo>
                <a:cubicBezTo>
                  <a:pt x="8735" y="0"/>
                  <a:pt x="8735" y="0"/>
                  <a:pt x="8735" y="0"/>
                </a:cubicBezTo>
                <a:cubicBezTo>
                  <a:pt x="8648" y="0"/>
                  <a:pt x="8648" y="0"/>
                  <a:pt x="8648" y="0"/>
                </a:cubicBezTo>
                <a:lnTo>
                  <a:pt x="8648" y="356"/>
                </a:lnTo>
                <a:close/>
                <a:moveTo>
                  <a:pt x="6051" y="237"/>
                </a:moveTo>
                <a:cubicBezTo>
                  <a:pt x="5749" y="0"/>
                  <a:pt x="5749" y="0"/>
                  <a:pt x="5749" y="0"/>
                </a:cubicBezTo>
                <a:cubicBezTo>
                  <a:pt x="5689" y="0"/>
                  <a:pt x="5689" y="0"/>
                  <a:pt x="5689" y="0"/>
                </a:cubicBezTo>
                <a:cubicBezTo>
                  <a:pt x="5689" y="356"/>
                  <a:pt x="5689" y="356"/>
                  <a:pt x="5689" y="356"/>
                </a:cubicBezTo>
                <a:cubicBezTo>
                  <a:pt x="5768" y="356"/>
                  <a:pt x="5768" y="356"/>
                  <a:pt x="5768" y="356"/>
                </a:cubicBezTo>
                <a:cubicBezTo>
                  <a:pt x="5768" y="116"/>
                  <a:pt x="5768" y="116"/>
                  <a:pt x="5768" y="116"/>
                </a:cubicBezTo>
                <a:cubicBezTo>
                  <a:pt x="6070" y="356"/>
                  <a:pt x="6070" y="356"/>
                  <a:pt x="6070" y="356"/>
                </a:cubicBezTo>
                <a:cubicBezTo>
                  <a:pt x="6129" y="356"/>
                  <a:pt x="6129" y="356"/>
                  <a:pt x="6129" y="356"/>
                </a:cubicBezTo>
                <a:cubicBezTo>
                  <a:pt x="6129" y="0"/>
                  <a:pt x="6129" y="0"/>
                  <a:pt x="6129" y="0"/>
                </a:cubicBezTo>
                <a:cubicBezTo>
                  <a:pt x="6051" y="0"/>
                  <a:pt x="6051" y="0"/>
                  <a:pt x="6051" y="0"/>
                </a:cubicBezTo>
                <a:lnTo>
                  <a:pt x="6051" y="237"/>
                </a:lnTo>
                <a:close/>
                <a:moveTo>
                  <a:pt x="5444" y="0"/>
                </a:moveTo>
                <a:cubicBezTo>
                  <a:pt x="5444" y="178"/>
                  <a:pt x="5444" y="178"/>
                  <a:pt x="5444" y="178"/>
                </a:cubicBezTo>
                <a:cubicBezTo>
                  <a:pt x="5444" y="356"/>
                  <a:pt x="5444" y="356"/>
                  <a:pt x="5444" y="356"/>
                </a:cubicBezTo>
                <a:cubicBezTo>
                  <a:pt x="5487" y="356"/>
                  <a:pt x="5487" y="356"/>
                  <a:pt x="5487" y="356"/>
                </a:cubicBezTo>
                <a:cubicBezTo>
                  <a:pt x="5531" y="356"/>
                  <a:pt x="5531" y="356"/>
                  <a:pt x="5531" y="356"/>
                </a:cubicBezTo>
                <a:cubicBezTo>
                  <a:pt x="5531" y="178"/>
                  <a:pt x="5531" y="178"/>
                  <a:pt x="5531" y="178"/>
                </a:cubicBezTo>
                <a:cubicBezTo>
                  <a:pt x="5531" y="0"/>
                  <a:pt x="5531" y="0"/>
                  <a:pt x="5531" y="0"/>
                </a:cubicBezTo>
                <a:cubicBezTo>
                  <a:pt x="5531" y="0"/>
                  <a:pt x="5531" y="0"/>
                  <a:pt x="5531" y="0"/>
                </a:cubicBezTo>
                <a:cubicBezTo>
                  <a:pt x="5444" y="0"/>
                  <a:pt x="5444" y="0"/>
                  <a:pt x="5444" y="0"/>
                </a:cubicBezTo>
                <a:close/>
                <a:moveTo>
                  <a:pt x="6288" y="356"/>
                </a:moveTo>
                <a:cubicBezTo>
                  <a:pt x="6375" y="356"/>
                  <a:pt x="6375" y="356"/>
                  <a:pt x="6375" y="356"/>
                </a:cubicBezTo>
                <a:cubicBezTo>
                  <a:pt x="6375" y="0"/>
                  <a:pt x="6375" y="0"/>
                  <a:pt x="6375" y="0"/>
                </a:cubicBezTo>
                <a:cubicBezTo>
                  <a:pt x="6288" y="0"/>
                  <a:pt x="6288" y="0"/>
                  <a:pt x="6288" y="0"/>
                </a:cubicBezTo>
                <a:lnTo>
                  <a:pt x="6288" y="356"/>
                </a:lnTo>
                <a:close/>
                <a:moveTo>
                  <a:pt x="5042" y="211"/>
                </a:moveTo>
                <a:cubicBezTo>
                  <a:pt x="4868" y="0"/>
                  <a:pt x="4868" y="0"/>
                  <a:pt x="4868" y="0"/>
                </a:cubicBezTo>
                <a:cubicBezTo>
                  <a:pt x="4798" y="0"/>
                  <a:pt x="4798" y="0"/>
                  <a:pt x="4798" y="0"/>
                </a:cubicBezTo>
                <a:cubicBezTo>
                  <a:pt x="4798" y="356"/>
                  <a:pt x="4798" y="356"/>
                  <a:pt x="4798" y="356"/>
                </a:cubicBezTo>
                <a:cubicBezTo>
                  <a:pt x="4868" y="356"/>
                  <a:pt x="4868" y="356"/>
                  <a:pt x="4868" y="356"/>
                </a:cubicBezTo>
                <a:cubicBezTo>
                  <a:pt x="4868" y="117"/>
                  <a:pt x="4868" y="117"/>
                  <a:pt x="4868" y="117"/>
                </a:cubicBezTo>
                <a:cubicBezTo>
                  <a:pt x="5029" y="313"/>
                  <a:pt x="5029" y="313"/>
                  <a:pt x="5029" y="313"/>
                </a:cubicBezTo>
                <a:cubicBezTo>
                  <a:pt x="5046" y="313"/>
                  <a:pt x="5046" y="313"/>
                  <a:pt x="5046" y="313"/>
                </a:cubicBezTo>
                <a:cubicBezTo>
                  <a:pt x="5205" y="111"/>
                  <a:pt x="5205" y="111"/>
                  <a:pt x="5205" y="111"/>
                </a:cubicBezTo>
                <a:cubicBezTo>
                  <a:pt x="5205" y="356"/>
                  <a:pt x="5205" y="356"/>
                  <a:pt x="5205" y="356"/>
                </a:cubicBezTo>
                <a:cubicBezTo>
                  <a:pt x="5286" y="356"/>
                  <a:pt x="5286" y="356"/>
                  <a:pt x="5286" y="356"/>
                </a:cubicBezTo>
                <a:cubicBezTo>
                  <a:pt x="5286" y="0"/>
                  <a:pt x="5286" y="0"/>
                  <a:pt x="5286" y="0"/>
                </a:cubicBezTo>
                <a:cubicBezTo>
                  <a:pt x="5216" y="0"/>
                  <a:pt x="5216" y="0"/>
                  <a:pt x="5216" y="0"/>
                </a:cubicBezTo>
                <a:lnTo>
                  <a:pt x="5042" y="211"/>
                </a:lnTo>
                <a:close/>
                <a:moveTo>
                  <a:pt x="3589" y="0"/>
                </a:moveTo>
                <a:cubicBezTo>
                  <a:pt x="3804" y="356"/>
                  <a:pt x="3804" y="356"/>
                  <a:pt x="3804" y="356"/>
                </a:cubicBezTo>
                <a:cubicBezTo>
                  <a:pt x="3706" y="356"/>
                  <a:pt x="3706" y="356"/>
                  <a:pt x="3706" y="356"/>
                </a:cubicBezTo>
                <a:cubicBezTo>
                  <a:pt x="3662" y="278"/>
                  <a:pt x="3662" y="278"/>
                  <a:pt x="3662" y="278"/>
                </a:cubicBezTo>
                <a:cubicBezTo>
                  <a:pt x="3426" y="278"/>
                  <a:pt x="3426" y="278"/>
                  <a:pt x="3426" y="278"/>
                </a:cubicBezTo>
                <a:cubicBezTo>
                  <a:pt x="3381" y="356"/>
                  <a:pt x="3381" y="356"/>
                  <a:pt x="3381" y="356"/>
                </a:cubicBezTo>
                <a:cubicBezTo>
                  <a:pt x="3294" y="356"/>
                  <a:pt x="3294" y="356"/>
                  <a:pt x="3294" y="356"/>
                </a:cubicBezTo>
                <a:cubicBezTo>
                  <a:pt x="3506" y="0"/>
                  <a:pt x="3506" y="0"/>
                  <a:pt x="3506" y="0"/>
                </a:cubicBezTo>
                <a:lnTo>
                  <a:pt x="3589" y="0"/>
                </a:lnTo>
                <a:close/>
                <a:moveTo>
                  <a:pt x="3626" y="213"/>
                </a:moveTo>
                <a:cubicBezTo>
                  <a:pt x="3543" y="65"/>
                  <a:pt x="3543" y="65"/>
                  <a:pt x="3543" y="65"/>
                </a:cubicBezTo>
                <a:cubicBezTo>
                  <a:pt x="3463" y="213"/>
                  <a:pt x="3463" y="213"/>
                  <a:pt x="3463" y="213"/>
                </a:cubicBezTo>
                <a:lnTo>
                  <a:pt x="3626" y="213"/>
                </a:lnTo>
                <a:close/>
                <a:moveTo>
                  <a:pt x="7676" y="202"/>
                </a:moveTo>
                <a:cubicBezTo>
                  <a:pt x="7848" y="202"/>
                  <a:pt x="7848" y="202"/>
                  <a:pt x="7848" y="202"/>
                </a:cubicBezTo>
                <a:cubicBezTo>
                  <a:pt x="7848" y="141"/>
                  <a:pt x="7848" y="141"/>
                  <a:pt x="7848" y="141"/>
                </a:cubicBezTo>
                <a:cubicBezTo>
                  <a:pt x="7676" y="141"/>
                  <a:pt x="7676" y="141"/>
                  <a:pt x="7676" y="141"/>
                </a:cubicBezTo>
                <a:cubicBezTo>
                  <a:pt x="7676" y="63"/>
                  <a:pt x="7676" y="63"/>
                  <a:pt x="7676" y="63"/>
                </a:cubicBezTo>
                <a:cubicBezTo>
                  <a:pt x="7971" y="63"/>
                  <a:pt x="7971" y="63"/>
                  <a:pt x="7971" y="63"/>
                </a:cubicBezTo>
                <a:cubicBezTo>
                  <a:pt x="7971" y="0"/>
                  <a:pt x="7971" y="0"/>
                  <a:pt x="7971" y="0"/>
                </a:cubicBezTo>
                <a:cubicBezTo>
                  <a:pt x="7589" y="0"/>
                  <a:pt x="7589" y="0"/>
                  <a:pt x="7589" y="0"/>
                </a:cubicBezTo>
                <a:cubicBezTo>
                  <a:pt x="7589" y="356"/>
                  <a:pt x="7589" y="356"/>
                  <a:pt x="7589" y="356"/>
                </a:cubicBezTo>
                <a:cubicBezTo>
                  <a:pt x="7975" y="356"/>
                  <a:pt x="7975" y="356"/>
                  <a:pt x="7975" y="356"/>
                </a:cubicBezTo>
                <a:cubicBezTo>
                  <a:pt x="7975" y="290"/>
                  <a:pt x="7975" y="290"/>
                  <a:pt x="7975" y="290"/>
                </a:cubicBezTo>
                <a:cubicBezTo>
                  <a:pt x="7676" y="290"/>
                  <a:pt x="7676" y="290"/>
                  <a:pt x="7676" y="290"/>
                </a:cubicBezTo>
                <a:lnTo>
                  <a:pt x="7676" y="202"/>
                </a:lnTo>
                <a:close/>
                <a:moveTo>
                  <a:pt x="4164" y="221"/>
                </a:moveTo>
                <a:cubicBezTo>
                  <a:pt x="4334" y="356"/>
                  <a:pt x="4334" y="356"/>
                  <a:pt x="4334" y="356"/>
                </a:cubicBezTo>
                <a:cubicBezTo>
                  <a:pt x="4209" y="356"/>
                  <a:pt x="4209" y="356"/>
                  <a:pt x="4209" y="356"/>
                </a:cubicBezTo>
                <a:cubicBezTo>
                  <a:pt x="4060" y="221"/>
                  <a:pt x="4060" y="221"/>
                  <a:pt x="4060" y="221"/>
                </a:cubicBezTo>
                <a:cubicBezTo>
                  <a:pt x="3978" y="221"/>
                  <a:pt x="3978" y="221"/>
                  <a:pt x="3978" y="221"/>
                </a:cubicBezTo>
                <a:cubicBezTo>
                  <a:pt x="3978" y="356"/>
                  <a:pt x="3978" y="356"/>
                  <a:pt x="3978" y="356"/>
                </a:cubicBezTo>
                <a:cubicBezTo>
                  <a:pt x="3892" y="356"/>
                  <a:pt x="3892" y="356"/>
                  <a:pt x="3892" y="356"/>
                </a:cubicBezTo>
                <a:cubicBezTo>
                  <a:pt x="3892" y="0"/>
                  <a:pt x="3892" y="0"/>
                  <a:pt x="3892" y="0"/>
                </a:cubicBezTo>
                <a:cubicBezTo>
                  <a:pt x="4213" y="0"/>
                  <a:pt x="4213" y="0"/>
                  <a:pt x="4213" y="0"/>
                </a:cubicBezTo>
                <a:cubicBezTo>
                  <a:pt x="4270" y="0"/>
                  <a:pt x="4296" y="19"/>
                  <a:pt x="4296" y="69"/>
                </a:cubicBezTo>
                <a:cubicBezTo>
                  <a:pt x="4296" y="153"/>
                  <a:pt x="4296" y="153"/>
                  <a:pt x="4296" y="153"/>
                </a:cubicBezTo>
                <a:cubicBezTo>
                  <a:pt x="4296" y="202"/>
                  <a:pt x="4270" y="221"/>
                  <a:pt x="4213" y="221"/>
                </a:cubicBezTo>
                <a:lnTo>
                  <a:pt x="4164" y="221"/>
                </a:lnTo>
                <a:close/>
                <a:moveTo>
                  <a:pt x="4176" y="160"/>
                </a:moveTo>
                <a:cubicBezTo>
                  <a:pt x="4202" y="160"/>
                  <a:pt x="4216" y="155"/>
                  <a:pt x="4216" y="131"/>
                </a:cubicBezTo>
                <a:cubicBezTo>
                  <a:pt x="4216" y="90"/>
                  <a:pt x="4216" y="90"/>
                  <a:pt x="4216" y="90"/>
                </a:cubicBezTo>
                <a:cubicBezTo>
                  <a:pt x="4216" y="67"/>
                  <a:pt x="4202" y="61"/>
                  <a:pt x="4176" y="61"/>
                </a:cubicBezTo>
                <a:cubicBezTo>
                  <a:pt x="3978" y="61"/>
                  <a:pt x="3978" y="61"/>
                  <a:pt x="3978" y="61"/>
                </a:cubicBezTo>
                <a:cubicBezTo>
                  <a:pt x="3978" y="160"/>
                  <a:pt x="3978" y="160"/>
                  <a:pt x="3978" y="160"/>
                </a:cubicBezTo>
                <a:lnTo>
                  <a:pt x="4176" y="160"/>
                </a:lnTo>
                <a:close/>
                <a:moveTo>
                  <a:pt x="3015" y="0"/>
                </a:moveTo>
                <a:cubicBezTo>
                  <a:pt x="3230" y="356"/>
                  <a:pt x="3230" y="356"/>
                  <a:pt x="3230" y="356"/>
                </a:cubicBezTo>
                <a:cubicBezTo>
                  <a:pt x="3132" y="356"/>
                  <a:pt x="3132" y="356"/>
                  <a:pt x="3132" y="356"/>
                </a:cubicBezTo>
                <a:cubicBezTo>
                  <a:pt x="3088" y="278"/>
                  <a:pt x="3088" y="278"/>
                  <a:pt x="3088" y="278"/>
                </a:cubicBezTo>
                <a:cubicBezTo>
                  <a:pt x="2852" y="278"/>
                  <a:pt x="2852" y="278"/>
                  <a:pt x="2852" y="278"/>
                </a:cubicBezTo>
                <a:cubicBezTo>
                  <a:pt x="2807" y="356"/>
                  <a:pt x="2807" y="356"/>
                  <a:pt x="2807" y="356"/>
                </a:cubicBezTo>
                <a:cubicBezTo>
                  <a:pt x="2721" y="356"/>
                  <a:pt x="2721" y="356"/>
                  <a:pt x="2721" y="356"/>
                </a:cubicBezTo>
                <a:cubicBezTo>
                  <a:pt x="2932" y="0"/>
                  <a:pt x="2932" y="0"/>
                  <a:pt x="2932" y="0"/>
                </a:cubicBezTo>
                <a:lnTo>
                  <a:pt x="3015" y="0"/>
                </a:lnTo>
                <a:close/>
                <a:moveTo>
                  <a:pt x="3052" y="213"/>
                </a:moveTo>
                <a:cubicBezTo>
                  <a:pt x="2969" y="65"/>
                  <a:pt x="2969" y="65"/>
                  <a:pt x="2969" y="65"/>
                </a:cubicBezTo>
                <a:cubicBezTo>
                  <a:pt x="2889" y="213"/>
                  <a:pt x="2889" y="213"/>
                  <a:pt x="2889" y="213"/>
                </a:cubicBezTo>
                <a:lnTo>
                  <a:pt x="3052" y="213"/>
                </a:lnTo>
                <a:close/>
                <a:moveTo>
                  <a:pt x="7046" y="64"/>
                </a:moveTo>
                <a:cubicBezTo>
                  <a:pt x="7217" y="64"/>
                  <a:pt x="7217" y="64"/>
                  <a:pt x="7217" y="64"/>
                </a:cubicBezTo>
                <a:cubicBezTo>
                  <a:pt x="7217" y="356"/>
                  <a:pt x="7217" y="356"/>
                  <a:pt x="7217" y="356"/>
                </a:cubicBezTo>
                <a:cubicBezTo>
                  <a:pt x="7304" y="356"/>
                  <a:pt x="7304" y="356"/>
                  <a:pt x="7304" y="356"/>
                </a:cubicBezTo>
                <a:cubicBezTo>
                  <a:pt x="7304" y="64"/>
                  <a:pt x="7304" y="64"/>
                  <a:pt x="7304" y="64"/>
                </a:cubicBezTo>
                <a:cubicBezTo>
                  <a:pt x="7477" y="64"/>
                  <a:pt x="7477" y="64"/>
                  <a:pt x="7477" y="64"/>
                </a:cubicBezTo>
                <a:cubicBezTo>
                  <a:pt x="7477" y="0"/>
                  <a:pt x="7477" y="0"/>
                  <a:pt x="7477" y="0"/>
                </a:cubicBezTo>
                <a:cubicBezTo>
                  <a:pt x="7046" y="0"/>
                  <a:pt x="7046" y="0"/>
                  <a:pt x="7046" y="0"/>
                </a:cubicBezTo>
                <a:lnTo>
                  <a:pt x="7046" y="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sp>
        <p:nvSpPr>
          <p:cNvPr id="2" name="***Titel 1"/>
          <p:cNvSpPr>
            <a:spLocks noGrp="1" noSelect="1"/>
          </p:cNvSpPr>
          <p:nvPr>
            <p:ph type="ctrTitle" hasCustomPrompt="1"/>
          </p:nvPr>
        </p:nvSpPr>
        <p:spPr bwMode="gray">
          <a:xfrm>
            <a:off x="1077861" y="3913999"/>
            <a:ext cx="10040516" cy="685952"/>
          </a:xfrm>
        </p:spPr>
        <p:txBody>
          <a:bodyPr anchor="t" anchorCtr="0"/>
          <a:lstStyle>
            <a:lvl1pPr algn="l">
              <a:defRPr sz="3600" baseline="0">
                <a:solidFill>
                  <a:srgbClr val="FFFFFF"/>
                </a:solidFill>
              </a:defRPr>
            </a:lvl1pPr>
          </a:lstStyle>
          <a:p>
            <a:r>
              <a:rPr lang="nl-NL" noProof="1"/>
              <a:t>[Titel]</a:t>
            </a:r>
          </a:p>
        </p:txBody>
      </p:sp>
      <p:sp>
        <p:nvSpPr>
          <p:cNvPr id="3" name="Ondertitel 2"/>
          <p:cNvSpPr>
            <a:spLocks noGrp="1" noSelect="1"/>
          </p:cNvSpPr>
          <p:nvPr>
            <p:ph type="subTitle" idx="1" hasCustomPrompt="1"/>
          </p:nvPr>
        </p:nvSpPr>
        <p:spPr bwMode="gray">
          <a:xfrm>
            <a:off x="1089134" y="4863460"/>
            <a:ext cx="10029243" cy="2880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1"/>
              <a:t>[Subtitel]</a:t>
            </a:r>
          </a:p>
        </p:txBody>
      </p:sp>
      <p:sp>
        <p:nvSpPr>
          <p:cNvPr id="7" name="Tijdelijke aanduiding voor datum 6"/>
          <p:cNvSpPr>
            <a:spLocks noGrp="1" noSelect="1"/>
          </p:cNvSpPr>
          <p:nvPr>
            <p:ph type="dt" sz="half" idx="14"/>
          </p:nvPr>
        </p:nvSpPr>
        <p:spPr/>
        <p:txBody>
          <a:bodyPr/>
          <a:lstStyle/>
          <a:p>
            <a:fld id="{C0474095-6364-4494-AA4A-ACE7BD9D6CBB}" type="datetime4">
              <a:rPr lang="nl-NL" noProof="1" smtClean="0"/>
              <a:t>30 september 2025</a:t>
            </a:fld>
            <a:endParaRPr lang="nl-NL" noProof="1"/>
          </a:p>
        </p:txBody>
      </p:sp>
      <p:sp>
        <p:nvSpPr>
          <p:cNvPr id="9" name="Tijdelijke aanduiding voor voettekst 8"/>
          <p:cNvSpPr>
            <a:spLocks noGrp="1" noSelect="1"/>
          </p:cNvSpPr>
          <p:nvPr>
            <p:ph type="ftr" sz="quarter" idx="15"/>
          </p:nvPr>
        </p:nvSpPr>
        <p:spPr>
          <a:xfrm>
            <a:off x="1080000" y="2217600"/>
            <a:ext cx="10116000" cy="307765"/>
          </a:xfrm>
        </p:spPr>
        <p:txBody>
          <a:bodyPr/>
          <a:lstStyle/>
          <a:p>
            <a:r>
              <a:rPr lang="nl-NL" noProof="1" smtClean="0"/>
              <a:t>[Plaats hier de aanduiding van het OM onderdeel]</a:t>
            </a:r>
            <a:endParaRPr lang="nl-NL" noProof="1"/>
          </a:p>
        </p:txBody>
      </p:sp>
      <p:sp>
        <p:nvSpPr>
          <p:cNvPr id="12" name="Rechthoek 11"/>
          <p:cNvSpPr>
            <a:spLocks noSelect="1"/>
          </p:cNvSpPr>
          <p:nvPr userDrawn="1"/>
        </p:nvSpPr>
        <p:spPr>
          <a:xfrm>
            <a:off x="-1285778" y="189362"/>
            <a:ext cx="1170156" cy="252033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nl-NL" sz="1000" dirty="0" smtClean="0">
                <a:solidFill>
                  <a:schemeClr val="tx1"/>
                </a:solidFill>
              </a:rPr>
              <a:t>Via Invoegen | Koptekst en voettekst kan de datum, paginanummer en aanduiding</a:t>
            </a:r>
            <a:r>
              <a:rPr lang="nl-NL" sz="1000" baseline="0" dirty="0" smtClean="0">
                <a:solidFill>
                  <a:schemeClr val="tx1"/>
                </a:solidFill>
              </a:rPr>
              <a:t> van het OM onderdeel geplaatst worden.</a:t>
            </a:r>
          </a:p>
          <a:p>
            <a:pPr algn="l"/>
            <a:endParaRPr lang="nl-NL" sz="1000" baseline="0" dirty="0" smtClean="0">
              <a:solidFill>
                <a:schemeClr val="tx1"/>
              </a:solidFill>
            </a:endParaRPr>
          </a:p>
          <a:p>
            <a:pPr algn="l"/>
            <a:r>
              <a:rPr lang="nl-NL" sz="1000" baseline="0" dirty="0" smtClean="0">
                <a:solidFill>
                  <a:schemeClr val="tx1"/>
                </a:solidFill>
              </a:rPr>
              <a:t>Dit instructie vak is niet te zien tijdens de presentatie.</a:t>
            </a:r>
            <a:endParaRPr lang="nl-NL" sz="1000" dirty="0">
              <a:solidFill>
                <a:schemeClr val="tx1"/>
              </a:solidFill>
            </a:endParaRPr>
          </a:p>
        </p:txBody>
      </p:sp>
      <p:sp>
        <p:nvSpPr>
          <p:cNvPr id="13" name="***Spreker"/>
          <p:cNvSpPr>
            <a:spLocks noGrp="1" noSelect="1"/>
          </p:cNvSpPr>
          <p:nvPr>
            <p:ph type="body" sz="quarter" idx="12" hasCustomPrompt="1"/>
          </p:nvPr>
        </p:nvSpPr>
        <p:spPr>
          <a:xfrm>
            <a:off x="1080000" y="720000"/>
            <a:ext cx="10080000" cy="4572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1" i="0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b="1" i="0"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1" i="0"/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9pPr>
          </a:lstStyle>
          <a:p>
            <a:pPr lvl="0"/>
            <a:r>
              <a:rPr lang="nl-NL" dirty="0" smtClean="0"/>
              <a:t>[Naam spreker]</a:t>
            </a:r>
          </a:p>
          <a:p>
            <a:pPr lvl="0"/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1569267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(Paars en Oranj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Select="1" noChangeArrowheads="1"/>
          </p:cNvSpPr>
          <p:nvPr userDrawn="1"/>
        </p:nvSpPr>
        <p:spPr bwMode="gray">
          <a:xfrm>
            <a:off x="0" y="0"/>
            <a:ext cx="12189600" cy="1709738"/>
          </a:xfrm>
          <a:prstGeom prst="rect">
            <a:avLst/>
          </a:prstGeom>
          <a:solidFill>
            <a:srgbClr val="ED6A00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nl-NL" dirty="0">
              <a:latin typeface="Arial Black" charset="0"/>
            </a:endParaRPr>
          </a:p>
        </p:txBody>
      </p:sp>
      <p:sp>
        <p:nvSpPr>
          <p:cNvPr id="15" name="Rechthoek 14"/>
          <p:cNvSpPr>
            <a:spLocks noSelect="1"/>
          </p:cNvSpPr>
          <p:nvPr userDrawn="1"/>
        </p:nvSpPr>
        <p:spPr bwMode="gray">
          <a:xfrm>
            <a:off x="813" y="1696403"/>
            <a:ext cx="12189600" cy="450000"/>
          </a:xfrm>
          <a:prstGeom prst="rect">
            <a:avLst/>
          </a:prstGeom>
          <a:solidFill>
            <a:srgbClr val="001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Freeform 5"/>
          <p:cNvSpPr>
            <a:spLocks noSelect="1"/>
          </p:cNvSpPr>
          <p:nvPr userDrawn="1"/>
        </p:nvSpPr>
        <p:spPr bwMode="gray">
          <a:xfrm>
            <a:off x="1089025" y="1876425"/>
            <a:ext cx="2944813" cy="114300"/>
          </a:xfrm>
          <a:custGeom>
            <a:avLst/>
            <a:gdLst>
              <a:gd name="T0" fmla="*/ 6618 w 9279"/>
              <a:gd name="T1" fmla="*/ 356 h 356"/>
              <a:gd name="T2" fmla="*/ 6602 w 9279"/>
              <a:gd name="T3" fmla="*/ 290 h 356"/>
              <a:gd name="T4" fmla="*/ 6540 w 9279"/>
              <a:gd name="T5" fmla="*/ 124 h 356"/>
              <a:gd name="T6" fmla="*/ 6938 w 9279"/>
              <a:gd name="T7" fmla="*/ 78 h 356"/>
              <a:gd name="T8" fmla="*/ 6618 w 9279"/>
              <a:gd name="T9" fmla="*/ 64 h 356"/>
              <a:gd name="T10" fmla="*/ 8373 w 9279"/>
              <a:gd name="T11" fmla="*/ 222 h 356"/>
              <a:gd name="T12" fmla="*/ 8186 w 9279"/>
              <a:gd name="T13" fmla="*/ 222 h 356"/>
              <a:gd name="T14" fmla="*/ 8421 w 9279"/>
              <a:gd name="T15" fmla="*/ 0 h 356"/>
              <a:gd name="T16" fmla="*/ 8373 w 9279"/>
              <a:gd name="T17" fmla="*/ 222 h 356"/>
              <a:gd name="T18" fmla="*/ 8384 w 9279"/>
              <a:gd name="T19" fmla="*/ 61 h 356"/>
              <a:gd name="T20" fmla="*/ 2014 w 9279"/>
              <a:gd name="T21" fmla="*/ 237 h 356"/>
              <a:gd name="T22" fmla="*/ 1731 w 9279"/>
              <a:gd name="T23" fmla="*/ 356 h 356"/>
              <a:gd name="T24" fmla="*/ 2092 w 9279"/>
              <a:gd name="T25" fmla="*/ 0 h 356"/>
              <a:gd name="T26" fmla="*/ 2643 w 9279"/>
              <a:gd name="T27" fmla="*/ 286 h 356"/>
              <a:gd name="T28" fmla="*/ 2556 w 9279"/>
              <a:gd name="T29" fmla="*/ 0 h 356"/>
              <a:gd name="T30" fmla="*/ 2643 w 9279"/>
              <a:gd name="T31" fmla="*/ 241 h 356"/>
              <a:gd name="T32" fmla="*/ 2555 w 9279"/>
              <a:gd name="T33" fmla="*/ 83 h 356"/>
              <a:gd name="T34" fmla="*/ 2559 w 9279"/>
              <a:gd name="T35" fmla="*/ 233 h 356"/>
              <a:gd name="T36" fmla="*/ 2517 w 9279"/>
              <a:gd name="T37" fmla="*/ 292 h 356"/>
              <a:gd name="T38" fmla="*/ 8980 w 9279"/>
              <a:gd name="T39" fmla="*/ 202 h 356"/>
              <a:gd name="T40" fmla="*/ 8980 w 9279"/>
              <a:gd name="T41" fmla="*/ 63 h 356"/>
              <a:gd name="T42" fmla="*/ 8893 w 9279"/>
              <a:gd name="T43" fmla="*/ 356 h 356"/>
              <a:gd name="T44" fmla="*/ 1227 w 9279"/>
              <a:gd name="T45" fmla="*/ 202 h 356"/>
              <a:gd name="T46" fmla="*/ 1227 w 9279"/>
              <a:gd name="T47" fmla="*/ 63 h 356"/>
              <a:gd name="T48" fmla="*/ 1140 w 9279"/>
              <a:gd name="T49" fmla="*/ 356 h 356"/>
              <a:gd name="T50" fmla="*/ 1227 w 9279"/>
              <a:gd name="T51" fmla="*/ 202 h 356"/>
              <a:gd name="T52" fmla="*/ 93 w 9279"/>
              <a:gd name="T53" fmla="*/ 356 h 356"/>
              <a:gd name="T54" fmla="*/ 368 w 9279"/>
              <a:gd name="T55" fmla="*/ 0 h 356"/>
              <a:gd name="T56" fmla="*/ 87 w 9279"/>
              <a:gd name="T57" fmla="*/ 288 h 356"/>
              <a:gd name="T58" fmla="*/ 1015 w 9279"/>
              <a:gd name="T59" fmla="*/ 148 h 356"/>
              <a:gd name="T60" fmla="*/ 611 w 9279"/>
              <a:gd name="T61" fmla="*/ 356 h 356"/>
              <a:gd name="T62" fmla="*/ 934 w 9279"/>
              <a:gd name="T63" fmla="*/ 90 h 356"/>
              <a:gd name="T64" fmla="*/ 895 w 9279"/>
              <a:gd name="T65" fmla="*/ 156 h 356"/>
              <a:gd name="T66" fmla="*/ 8735 w 9279"/>
              <a:gd name="T67" fmla="*/ 356 h 356"/>
              <a:gd name="T68" fmla="*/ 6051 w 9279"/>
              <a:gd name="T69" fmla="*/ 237 h 356"/>
              <a:gd name="T70" fmla="*/ 5768 w 9279"/>
              <a:gd name="T71" fmla="*/ 356 h 356"/>
              <a:gd name="T72" fmla="*/ 6129 w 9279"/>
              <a:gd name="T73" fmla="*/ 0 h 356"/>
              <a:gd name="T74" fmla="*/ 5444 w 9279"/>
              <a:gd name="T75" fmla="*/ 178 h 356"/>
              <a:gd name="T76" fmla="*/ 5531 w 9279"/>
              <a:gd name="T77" fmla="*/ 178 h 356"/>
              <a:gd name="T78" fmla="*/ 6288 w 9279"/>
              <a:gd name="T79" fmla="*/ 356 h 356"/>
              <a:gd name="T80" fmla="*/ 6288 w 9279"/>
              <a:gd name="T81" fmla="*/ 356 h 356"/>
              <a:gd name="T82" fmla="*/ 4798 w 9279"/>
              <a:gd name="T83" fmla="*/ 356 h 356"/>
              <a:gd name="T84" fmla="*/ 5046 w 9279"/>
              <a:gd name="T85" fmla="*/ 313 h 356"/>
              <a:gd name="T86" fmla="*/ 5286 w 9279"/>
              <a:gd name="T87" fmla="*/ 0 h 356"/>
              <a:gd name="T88" fmla="*/ 3804 w 9279"/>
              <a:gd name="T89" fmla="*/ 356 h 356"/>
              <a:gd name="T90" fmla="*/ 3381 w 9279"/>
              <a:gd name="T91" fmla="*/ 356 h 356"/>
              <a:gd name="T92" fmla="*/ 3626 w 9279"/>
              <a:gd name="T93" fmla="*/ 213 h 356"/>
              <a:gd name="T94" fmla="*/ 7676 w 9279"/>
              <a:gd name="T95" fmla="*/ 202 h 356"/>
              <a:gd name="T96" fmla="*/ 7676 w 9279"/>
              <a:gd name="T97" fmla="*/ 63 h 356"/>
              <a:gd name="T98" fmla="*/ 7589 w 9279"/>
              <a:gd name="T99" fmla="*/ 356 h 356"/>
              <a:gd name="T100" fmla="*/ 7676 w 9279"/>
              <a:gd name="T101" fmla="*/ 202 h 356"/>
              <a:gd name="T102" fmla="*/ 4060 w 9279"/>
              <a:gd name="T103" fmla="*/ 221 h 356"/>
              <a:gd name="T104" fmla="*/ 3892 w 9279"/>
              <a:gd name="T105" fmla="*/ 0 h 356"/>
              <a:gd name="T106" fmla="*/ 4213 w 9279"/>
              <a:gd name="T107" fmla="*/ 221 h 356"/>
              <a:gd name="T108" fmla="*/ 4216 w 9279"/>
              <a:gd name="T109" fmla="*/ 90 h 356"/>
              <a:gd name="T110" fmla="*/ 4176 w 9279"/>
              <a:gd name="T111" fmla="*/ 160 h 356"/>
              <a:gd name="T112" fmla="*/ 3088 w 9279"/>
              <a:gd name="T113" fmla="*/ 278 h 356"/>
              <a:gd name="T114" fmla="*/ 2932 w 9279"/>
              <a:gd name="T115" fmla="*/ 0 h 356"/>
              <a:gd name="T116" fmla="*/ 2889 w 9279"/>
              <a:gd name="T117" fmla="*/ 213 h 356"/>
              <a:gd name="T118" fmla="*/ 7217 w 9279"/>
              <a:gd name="T119" fmla="*/ 356 h 356"/>
              <a:gd name="T120" fmla="*/ 7477 w 9279"/>
              <a:gd name="T121" fmla="*/ 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279" h="356">
                <a:moveTo>
                  <a:pt x="6942" y="223"/>
                </a:moveTo>
                <a:cubicBezTo>
                  <a:pt x="6942" y="272"/>
                  <a:pt x="6942" y="272"/>
                  <a:pt x="6942" y="272"/>
                </a:cubicBezTo>
                <a:cubicBezTo>
                  <a:pt x="6942" y="339"/>
                  <a:pt x="6920" y="356"/>
                  <a:pt x="6849" y="356"/>
                </a:cubicBezTo>
                <a:cubicBezTo>
                  <a:pt x="6618" y="356"/>
                  <a:pt x="6618" y="356"/>
                  <a:pt x="6618" y="356"/>
                </a:cubicBezTo>
                <a:cubicBezTo>
                  <a:pt x="6547" y="356"/>
                  <a:pt x="6524" y="339"/>
                  <a:pt x="6524" y="272"/>
                </a:cubicBezTo>
                <a:cubicBezTo>
                  <a:pt x="6524" y="262"/>
                  <a:pt x="6524" y="262"/>
                  <a:pt x="6524" y="262"/>
                </a:cubicBezTo>
                <a:cubicBezTo>
                  <a:pt x="6602" y="248"/>
                  <a:pt x="6602" y="248"/>
                  <a:pt x="6602" y="248"/>
                </a:cubicBezTo>
                <a:cubicBezTo>
                  <a:pt x="6602" y="290"/>
                  <a:pt x="6602" y="290"/>
                  <a:pt x="6602" y="290"/>
                </a:cubicBezTo>
                <a:cubicBezTo>
                  <a:pt x="6864" y="290"/>
                  <a:pt x="6864" y="290"/>
                  <a:pt x="6864" y="290"/>
                </a:cubicBezTo>
                <a:cubicBezTo>
                  <a:pt x="6864" y="208"/>
                  <a:pt x="6864" y="208"/>
                  <a:pt x="6864" y="208"/>
                </a:cubicBezTo>
                <a:cubicBezTo>
                  <a:pt x="6633" y="208"/>
                  <a:pt x="6633" y="208"/>
                  <a:pt x="6633" y="208"/>
                </a:cubicBezTo>
                <a:cubicBezTo>
                  <a:pt x="6563" y="208"/>
                  <a:pt x="6540" y="191"/>
                  <a:pt x="6540" y="124"/>
                </a:cubicBezTo>
                <a:cubicBezTo>
                  <a:pt x="6540" y="84"/>
                  <a:pt x="6540" y="84"/>
                  <a:pt x="6540" y="84"/>
                </a:cubicBezTo>
                <a:cubicBezTo>
                  <a:pt x="6540" y="17"/>
                  <a:pt x="6563" y="0"/>
                  <a:pt x="6633" y="0"/>
                </a:cubicBezTo>
                <a:cubicBezTo>
                  <a:pt x="6844" y="0"/>
                  <a:pt x="6844" y="0"/>
                  <a:pt x="6844" y="0"/>
                </a:cubicBezTo>
                <a:cubicBezTo>
                  <a:pt x="6910" y="0"/>
                  <a:pt x="6938" y="15"/>
                  <a:pt x="6938" y="78"/>
                </a:cubicBezTo>
                <a:cubicBezTo>
                  <a:pt x="6938" y="86"/>
                  <a:pt x="6938" y="86"/>
                  <a:pt x="6938" y="86"/>
                </a:cubicBezTo>
                <a:cubicBezTo>
                  <a:pt x="6863" y="102"/>
                  <a:pt x="6863" y="102"/>
                  <a:pt x="6863" y="102"/>
                </a:cubicBezTo>
                <a:cubicBezTo>
                  <a:pt x="6863" y="64"/>
                  <a:pt x="6863" y="64"/>
                  <a:pt x="6863" y="64"/>
                </a:cubicBezTo>
                <a:cubicBezTo>
                  <a:pt x="6618" y="64"/>
                  <a:pt x="6618" y="64"/>
                  <a:pt x="6618" y="64"/>
                </a:cubicBezTo>
                <a:cubicBezTo>
                  <a:pt x="6618" y="139"/>
                  <a:pt x="6618" y="139"/>
                  <a:pt x="6618" y="139"/>
                </a:cubicBezTo>
                <a:cubicBezTo>
                  <a:pt x="6849" y="139"/>
                  <a:pt x="6849" y="139"/>
                  <a:pt x="6849" y="139"/>
                </a:cubicBezTo>
                <a:cubicBezTo>
                  <a:pt x="6920" y="139"/>
                  <a:pt x="6942" y="156"/>
                  <a:pt x="6942" y="223"/>
                </a:cubicBezTo>
                <a:close/>
                <a:moveTo>
                  <a:pt x="8373" y="222"/>
                </a:moveTo>
                <a:cubicBezTo>
                  <a:pt x="8542" y="356"/>
                  <a:pt x="8542" y="356"/>
                  <a:pt x="8542" y="356"/>
                </a:cubicBezTo>
                <a:cubicBezTo>
                  <a:pt x="8417" y="356"/>
                  <a:pt x="8417" y="356"/>
                  <a:pt x="8417" y="356"/>
                </a:cubicBezTo>
                <a:cubicBezTo>
                  <a:pt x="8268" y="222"/>
                  <a:pt x="8268" y="222"/>
                  <a:pt x="8268" y="222"/>
                </a:cubicBezTo>
                <a:cubicBezTo>
                  <a:pt x="8186" y="222"/>
                  <a:pt x="8186" y="222"/>
                  <a:pt x="8186" y="222"/>
                </a:cubicBezTo>
                <a:cubicBezTo>
                  <a:pt x="8186" y="356"/>
                  <a:pt x="8186" y="356"/>
                  <a:pt x="8186" y="356"/>
                </a:cubicBezTo>
                <a:cubicBezTo>
                  <a:pt x="8101" y="356"/>
                  <a:pt x="8101" y="356"/>
                  <a:pt x="8101" y="356"/>
                </a:cubicBezTo>
                <a:cubicBezTo>
                  <a:pt x="8101" y="0"/>
                  <a:pt x="8101" y="0"/>
                  <a:pt x="8101" y="0"/>
                </a:cubicBezTo>
                <a:cubicBezTo>
                  <a:pt x="8421" y="0"/>
                  <a:pt x="8421" y="0"/>
                  <a:pt x="8421" y="0"/>
                </a:cubicBezTo>
                <a:cubicBezTo>
                  <a:pt x="8479" y="0"/>
                  <a:pt x="8505" y="19"/>
                  <a:pt x="8505" y="69"/>
                </a:cubicBezTo>
                <a:cubicBezTo>
                  <a:pt x="8505" y="153"/>
                  <a:pt x="8505" y="153"/>
                  <a:pt x="8505" y="153"/>
                </a:cubicBezTo>
                <a:cubicBezTo>
                  <a:pt x="8505" y="202"/>
                  <a:pt x="8479" y="222"/>
                  <a:pt x="8421" y="222"/>
                </a:cubicBezTo>
                <a:lnTo>
                  <a:pt x="8373" y="222"/>
                </a:lnTo>
                <a:close/>
                <a:moveTo>
                  <a:pt x="8384" y="160"/>
                </a:moveTo>
                <a:cubicBezTo>
                  <a:pt x="8410" y="160"/>
                  <a:pt x="8424" y="155"/>
                  <a:pt x="8424" y="131"/>
                </a:cubicBezTo>
                <a:cubicBezTo>
                  <a:pt x="8424" y="90"/>
                  <a:pt x="8424" y="90"/>
                  <a:pt x="8424" y="90"/>
                </a:cubicBezTo>
                <a:cubicBezTo>
                  <a:pt x="8424" y="67"/>
                  <a:pt x="8410" y="61"/>
                  <a:pt x="8384" y="61"/>
                </a:cubicBezTo>
                <a:cubicBezTo>
                  <a:pt x="8186" y="61"/>
                  <a:pt x="8186" y="61"/>
                  <a:pt x="8186" y="61"/>
                </a:cubicBezTo>
                <a:cubicBezTo>
                  <a:pt x="8186" y="160"/>
                  <a:pt x="8186" y="160"/>
                  <a:pt x="8186" y="160"/>
                </a:cubicBezTo>
                <a:lnTo>
                  <a:pt x="8384" y="160"/>
                </a:lnTo>
                <a:close/>
                <a:moveTo>
                  <a:pt x="2014" y="237"/>
                </a:moveTo>
                <a:cubicBezTo>
                  <a:pt x="1711" y="0"/>
                  <a:pt x="1711" y="0"/>
                  <a:pt x="1711" y="0"/>
                </a:cubicBezTo>
                <a:cubicBezTo>
                  <a:pt x="1652" y="0"/>
                  <a:pt x="1652" y="0"/>
                  <a:pt x="1652" y="0"/>
                </a:cubicBezTo>
                <a:cubicBezTo>
                  <a:pt x="1652" y="356"/>
                  <a:pt x="1652" y="356"/>
                  <a:pt x="1652" y="356"/>
                </a:cubicBezTo>
                <a:cubicBezTo>
                  <a:pt x="1731" y="356"/>
                  <a:pt x="1731" y="356"/>
                  <a:pt x="1731" y="356"/>
                </a:cubicBezTo>
                <a:cubicBezTo>
                  <a:pt x="1731" y="116"/>
                  <a:pt x="1731" y="116"/>
                  <a:pt x="1731" y="116"/>
                </a:cubicBezTo>
                <a:cubicBezTo>
                  <a:pt x="2032" y="356"/>
                  <a:pt x="2032" y="356"/>
                  <a:pt x="2032" y="356"/>
                </a:cubicBezTo>
                <a:cubicBezTo>
                  <a:pt x="2092" y="356"/>
                  <a:pt x="2092" y="356"/>
                  <a:pt x="2092" y="356"/>
                </a:cubicBezTo>
                <a:cubicBezTo>
                  <a:pt x="2092" y="0"/>
                  <a:pt x="2092" y="0"/>
                  <a:pt x="2092" y="0"/>
                </a:cubicBezTo>
                <a:cubicBezTo>
                  <a:pt x="2014" y="0"/>
                  <a:pt x="2014" y="0"/>
                  <a:pt x="2014" y="0"/>
                </a:cubicBezTo>
                <a:lnTo>
                  <a:pt x="2014" y="237"/>
                </a:lnTo>
                <a:close/>
                <a:moveTo>
                  <a:pt x="2643" y="241"/>
                </a:moveTo>
                <a:cubicBezTo>
                  <a:pt x="2643" y="286"/>
                  <a:pt x="2643" y="286"/>
                  <a:pt x="2643" y="286"/>
                </a:cubicBezTo>
                <a:cubicBezTo>
                  <a:pt x="2643" y="334"/>
                  <a:pt x="2606" y="356"/>
                  <a:pt x="2533" y="356"/>
                </a:cubicBezTo>
                <a:cubicBezTo>
                  <a:pt x="2236" y="356"/>
                  <a:pt x="2236" y="356"/>
                  <a:pt x="2236" y="356"/>
                </a:cubicBezTo>
                <a:cubicBezTo>
                  <a:pt x="2236" y="0"/>
                  <a:pt x="2236" y="0"/>
                  <a:pt x="2236" y="0"/>
                </a:cubicBezTo>
                <a:cubicBezTo>
                  <a:pt x="2556" y="0"/>
                  <a:pt x="2556" y="0"/>
                  <a:pt x="2556" y="0"/>
                </a:cubicBezTo>
                <a:cubicBezTo>
                  <a:pt x="2613" y="0"/>
                  <a:pt x="2640" y="19"/>
                  <a:pt x="2640" y="69"/>
                </a:cubicBezTo>
                <a:cubicBezTo>
                  <a:pt x="2640" y="112"/>
                  <a:pt x="2640" y="112"/>
                  <a:pt x="2640" y="112"/>
                </a:cubicBezTo>
                <a:cubicBezTo>
                  <a:pt x="2640" y="145"/>
                  <a:pt x="2619" y="166"/>
                  <a:pt x="2580" y="173"/>
                </a:cubicBezTo>
                <a:cubicBezTo>
                  <a:pt x="2620" y="179"/>
                  <a:pt x="2643" y="205"/>
                  <a:pt x="2643" y="241"/>
                </a:cubicBezTo>
                <a:close/>
                <a:moveTo>
                  <a:pt x="2322" y="142"/>
                </a:moveTo>
                <a:cubicBezTo>
                  <a:pt x="2517" y="142"/>
                  <a:pt x="2517" y="142"/>
                  <a:pt x="2517" y="142"/>
                </a:cubicBezTo>
                <a:cubicBezTo>
                  <a:pt x="2543" y="142"/>
                  <a:pt x="2555" y="138"/>
                  <a:pt x="2555" y="117"/>
                </a:cubicBezTo>
                <a:cubicBezTo>
                  <a:pt x="2555" y="83"/>
                  <a:pt x="2555" y="83"/>
                  <a:pt x="2555" y="83"/>
                </a:cubicBezTo>
                <a:cubicBezTo>
                  <a:pt x="2555" y="62"/>
                  <a:pt x="2544" y="58"/>
                  <a:pt x="2517" y="58"/>
                </a:cubicBezTo>
                <a:cubicBezTo>
                  <a:pt x="2322" y="58"/>
                  <a:pt x="2322" y="58"/>
                  <a:pt x="2322" y="58"/>
                </a:cubicBezTo>
                <a:lnTo>
                  <a:pt x="2322" y="142"/>
                </a:lnTo>
                <a:close/>
                <a:moveTo>
                  <a:pt x="2559" y="233"/>
                </a:moveTo>
                <a:cubicBezTo>
                  <a:pt x="2559" y="207"/>
                  <a:pt x="2546" y="201"/>
                  <a:pt x="2517" y="201"/>
                </a:cubicBezTo>
                <a:cubicBezTo>
                  <a:pt x="2322" y="201"/>
                  <a:pt x="2322" y="201"/>
                  <a:pt x="2322" y="201"/>
                </a:cubicBezTo>
                <a:cubicBezTo>
                  <a:pt x="2322" y="292"/>
                  <a:pt x="2322" y="292"/>
                  <a:pt x="2322" y="292"/>
                </a:cubicBezTo>
                <a:cubicBezTo>
                  <a:pt x="2517" y="292"/>
                  <a:pt x="2517" y="292"/>
                  <a:pt x="2517" y="292"/>
                </a:cubicBezTo>
                <a:cubicBezTo>
                  <a:pt x="2546" y="292"/>
                  <a:pt x="2559" y="286"/>
                  <a:pt x="2559" y="260"/>
                </a:cubicBezTo>
                <a:lnTo>
                  <a:pt x="2559" y="233"/>
                </a:lnTo>
                <a:close/>
                <a:moveTo>
                  <a:pt x="8980" y="290"/>
                </a:moveTo>
                <a:cubicBezTo>
                  <a:pt x="8980" y="202"/>
                  <a:pt x="8980" y="202"/>
                  <a:pt x="8980" y="202"/>
                </a:cubicBezTo>
                <a:cubicBezTo>
                  <a:pt x="9152" y="202"/>
                  <a:pt x="9152" y="202"/>
                  <a:pt x="9152" y="202"/>
                </a:cubicBezTo>
                <a:cubicBezTo>
                  <a:pt x="9152" y="141"/>
                  <a:pt x="9152" y="141"/>
                  <a:pt x="9152" y="141"/>
                </a:cubicBezTo>
                <a:cubicBezTo>
                  <a:pt x="8980" y="141"/>
                  <a:pt x="8980" y="141"/>
                  <a:pt x="8980" y="141"/>
                </a:cubicBezTo>
                <a:cubicBezTo>
                  <a:pt x="8980" y="63"/>
                  <a:pt x="8980" y="63"/>
                  <a:pt x="8980" y="63"/>
                </a:cubicBezTo>
                <a:cubicBezTo>
                  <a:pt x="9275" y="63"/>
                  <a:pt x="9275" y="63"/>
                  <a:pt x="9275" y="63"/>
                </a:cubicBezTo>
                <a:cubicBezTo>
                  <a:pt x="9275" y="0"/>
                  <a:pt x="9275" y="0"/>
                  <a:pt x="9275" y="0"/>
                </a:cubicBezTo>
                <a:cubicBezTo>
                  <a:pt x="8893" y="0"/>
                  <a:pt x="8893" y="0"/>
                  <a:pt x="8893" y="0"/>
                </a:cubicBezTo>
                <a:cubicBezTo>
                  <a:pt x="8893" y="356"/>
                  <a:pt x="8893" y="356"/>
                  <a:pt x="8893" y="356"/>
                </a:cubicBezTo>
                <a:cubicBezTo>
                  <a:pt x="9279" y="356"/>
                  <a:pt x="9279" y="356"/>
                  <a:pt x="9279" y="356"/>
                </a:cubicBezTo>
                <a:cubicBezTo>
                  <a:pt x="9279" y="290"/>
                  <a:pt x="9279" y="290"/>
                  <a:pt x="9279" y="290"/>
                </a:cubicBezTo>
                <a:lnTo>
                  <a:pt x="8980" y="290"/>
                </a:lnTo>
                <a:close/>
                <a:moveTo>
                  <a:pt x="1227" y="202"/>
                </a:moveTo>
                <a:cubicBezTo>
                  <a:pt x="1399" y="202"/>
                  <a:pt x="1399" y="202"/>
                  <a:pt x="1399" y="202"/>
                </a:cubicBezTo>
                <a:cubicBezTo>
                  <a:pt x="1399" y="141"/>
                  <a:pt x="1399" y="141"/>
                  <a:pt x="1399" y="141"/>
                </a:cubicBezTo>
                <a:cubicBezTo>
                  <a:pt x="1227" y="141"/>
                  <a:pt x="1227" y="141"/>
                  <a:pt x="1227" y="141"/>
                </a:cubicBezTo>
                <a:cubicBezTo>
                  <a:pt x="1227" y="63"/>
                  <a:pt x="1227" y="63"/>
                  <a:pt x="1227" y="63"/>
                </a:cubicBezTo>
                <a:cubicBezTo>
                  <a:pt x="1522" y="63"/>
                  <a:pt x="1522" y="63"/>
                  <a:pt x="1522" y="63"/>
                </a:cubicBezTo>
                <a:cubicBezTo>
                  <a:pt x="1522" y="0"/>
                  <a:pt x="1522" y="0"/>
                  <a:pt x="1522" y="0"/>
                </a:cubicBezTo>
                <a:cubicBezTo>
                  <a:pt x="1140" y="0"/>
                  <a:pt x="1140" y="0"/>
                  <a:pt x="1140" y="0"/>
                </a:cubicBezTo>
                <a:cubicBezTo>
                  <a:pt x="1140" y="356"/>
                  <a:pt x="1140" y="356"/>
                  <a:pt x="1140" y="356"/>
                </a:cubicBezTo>
                <a:cubicBezTo>
                  <a:pt x="1526" y="356"/>
                  <a:pt x="1526" y="356"/>
                  <a:pt x="1526" y="356"/>
                </a:cubicBezTo>
                <a:cubicBezTo>
                  <a:pt x="1526" y="290"/>
                  <a:pt x="1526" y="290"/>
                  <a:pt x="1526" y="290"/>
                </a:cubicBezTo>
                <a:cubicBezTo>
                  <a:pt x="1227" y="290"/>
                  <a:pt x="1227" y="290"/>
                  <a:pt x="1227" y="290"/>
                </a:cubicBezTo>
                <a:lnTo>
                  <a:pt x="1227" y="202"/>
                </a:lnTo>
                <a:close/>
                <a:moveTo>
                  <a:pt x="461" y="84"/>
                </a:moveTo>
                <a:cubicBezTo>
                  <a:pt x="461" y="272"/>
                  <a:pt x="461" y="272"/>
                  <a:pt x="461" y="272"/>
                </a:cubicBezTo>
                <a:cubicBezTo>
                  <a:pt x="461" y="339"/>
                  <a:pt x="438" y="356"/>
                  <a:pt x="368" y="356"/>
                </a:cubicBezTo>
                <a:cubicBezTo>
                  <a:pt x="93" y="356"/>
                  <a:pt x="93" y="356"/>
                  <a:pt x="93" y="356"/>
                </a:cubicBezTo>
                <a:cubicBezTo>
                  <a:pt x="22" y="356"/>
                  <a:pt x="0" y="339"/>
                  <a:pt x="0" y="272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6"/>
                  <a:pt x="23" y="0"/>
                  <a:pt x="93" y="0"/>
                </a:cubicBezTo>
                <a:cubicBezTo>
                  <a:pt x="368" y="0"/>
                  <a:pt x="368" y="0"/>
                  <a:pt x="368" y="0"/>
                </a:cubicBezTo>
                <a:cubicBezTo>
                  <a:pt x="438" y="0"/>
                  <a:pt x="461" y="16"/>
                  <a:pt x="461" y="84"/>
                </a:cubicBezTo>
                <a:close/>
                <a:moveTo>
                  <a:pt x="374" y="66"/>
                </a:moveTo>
                <a:cubicBezTo>
                  <a:pt x="87" y="66"/>
                  <a:pt x="87" y="66"/>
                  <a:pt x="87" y="66"/>
                </a:cubicBezTo>
                <a:cubicBezTo>
                  <a:pt x="87" y="288"/>
                  <a:pt x="87" y="288"/>
                  <a:pt x="87" y="288"/>
                </a:cubicBezTo>
                <a:cubicBezTo>
                  <a:pt x="374" y="288"/>
                  <a:pt x="374" y="288"/>
                  <a:pt x="374" y="288"/>
                </a:cubicBezTo>
                <a:lnTo>
                  <a:pt x="374" y="66"/>
                </a:lnTo>
                <a:close/>
                <a:moveTo>
                  <a:pt x="1015" y="69"/>
                </a:moveTo>
                <a:cubicBezTo>
                  <a:pt x="1015" y="148"/>
                  <a:pt x="1015" y="148"/>
                  <a:pt x="1015" y="148"/>
                </a:cubicBezTo>
                <a:cubicBezTo>
                  <a:pt x="1015" y="198"/>
                  <a:pt x="989" y="217"/>
                  <a:pt x="932" y="217"/>
                </a:cubicBezTo>
                <a:cubicBezTo>
                  <a:pt x="697" y="217"/>
                  <a:pt x="697" y="217"/>
                  <a:pt x="697" y="217"/>
                </a:cubicBezTo>
                <a:cubicBezTo>
                  <a:pt x="697" y="356"/>
                  <a:pt x="697" y="356"/>
                  <a:pt x="697" y="356"/>
                </a:cubicBezTo>
                <a:cubicBezTo>
                  <a:pt x="611" y="356"/>
                  <a:pt x="611" y="356"/>
                  <a:pt x="611" y="356"/>
                </a:cubicBezTo>
                <a:cubicBezTo>
                  <a:pt x="611" y="0"/>
                  <a:pt x="611" y="0"/>
                  <a:pt x="611" y="0"/>
                </a:cubicBezTo>
                <a:cubicBezTo>
                  <a:pt x="932" y="0"/>
                  <a:pt x="932" y="0"/>
                  <a:pt x="932" y="0"/>
                </a:cubicBezTo>
                <a:cubicBezTo>
                  <a:pt x="989" y="0"/>
                  <a:pt x="1015" y="19"/>
                  <a:pt x="1015" y="69"/>
                </a:cubicBezTo>
                <a:close/>
                <a:moveTo>
                  <a:pt x="934" y="90"/>
                </a:moveTo>
                <a:cubicBezTo>
                  <a:pt x="934" y="67"/>
                  <a:pt x="921" y="61"/>
                  <a:pt x="895" y="61"/>
                </a:cubicBezTo>
                <a:cubicBezTo>
                  <a:pt x="697" y="61"/>
                  <a:pt x="697" y="61"/>
                  <a:pt x="697" y="61"/>
                </a:cubicBezTo>
                <a:cubicBezTo>
                  <a:pt x="697" y="156"/>
                  <a:pt x="697" y="156"/>
                  <a:pt x="697" y="156"/>
                </a:cubicBezTo>
                <a:cubicBezTo>
                  <a:pt x="895" y="156"/>
                  <a:pt x="895" y="156"/>
                  <a:pt x="895" y="156"/>
                </a:cubicBezTo>
                <a:cubicBezTo>
                  <a:pt x="921" y="156"/>
                  <a:pt x="934" y="151"/>
                  <a:pt x="934" y="127"/>
                </a:cubicBezTo>
                <a:lnTo>
                  <a:pt x="934" y="90"/>
                </a:lnTo>
                <a:close/>
                <a:moveTo>
                  <a:pt x="8648" y="356"/>
                </a:moveTo>
                <a:cubicBezTo>
                  <a:pt x="8735" y="356"/>
                  <a:pt x="8735" y="356"/>
                  <a:pt x="8735" y="356"/>
                </a:cubicBezTo>
                <a:cubicBezTo>
                  <a:pt x="8735" y="0"/>
                  <a:pt x="8735" y="0"/>
                  <a:pt x="8735" y="0"/>
                </a:cubicBezTo>
                <a:cubicBezTo>
                  <a:pt x="8648" y="0"/>
                  <a:pt x="8648" y="0"/>
                  <a:pt x="8648" y="0"/>
                </a:cubicBezTo>
                <a:lnTo>
                  <a:pt x="8648" y="356"/>
                </a:lnTo>
                <a:close/>
                <a:moveTo>
                  <a:pt x="6051" y="237"/>
                </a:moveTo>
                <a:cubicBezTo>
                  <a:pt x="5749" y="0"/>
                  <a:pt x="5749" y="0"/>
                  <a:pt x="5749" y="0"/>
                </a:cubicBezTo>
                <a:cubicBezTo>
                  <a:pt x="5689" y="0"/>
                  <a:pt x="5689" y="0"/>
                  <a:pt x="5689" y="0"/>
                </a:cubicBezTo>
                <a:cubicBezTo>
                  <a:pt x="5689" y="356"/>
                  <a:pt x="5689" y="356"/>
                  <a:pt x="5689" y="356"/>
                </a:cubicBezTo>
                <a:cubicBezTo>
                  <a:pt x="5768" y="356"/>
                  <a:pt x="5768" y="356"/>
                  <a:pt x="5768" y="356"/>
                </a:cubicBezTo>
                <a:cubicBezTo>
                  <a:pt x="5768" y="116"/>
                  <a:pt x="5768" y="116"/>
                  <a:pt x="5768" y="116"/>
                </a:cubicBezTo>
                <a:cubicBezTo>
                  <a:pt x="6070" y="356"/>
                  <a:pt x="6070" y="356"/>
                  <a:pt x="6070" y="356"/>
                </a:cubicBezTo>
                <a:cubicBezTo>
                  <a:pt x="6129" y="356"/>
                  <a:pt x="6129" y="356"/>
                  <a:pt x="6129" y="356"/>
                </a:cubicBezTo>
                <a:cubicBezTo>
                  <a:pt x="6129" y="0"/>
                  <a:pt x="6129" y="0"/>
                  <a:pt x="6129" y="0"/>
                </a:cubicBezTo>
                <a:cubicBezTo>
                  <a:pt x="6051" y="0"/>
                  <a:pt x="6051" y="0"/>
                  <a:pt x="6051" y="0"/>
                </a:cubicBezTo>
                <a:lnTo>
                  <a:pt x="6051" y="237"/>
                </a:lnTo>
                <a:close/>
                <a:moveTo>
                  <a:pt x="5444" y="0"/>
                </a:moveTo>
                <a:cubicBezTo>
                  <a:pt x="5444" y="178"/>
                  <a:pt x="5444" y="178"/>
                  <a:pt x="5444" y="178"/>
                </a:cubicBezTo>
                <a:cubicBezTo>
                  <a:pt x="5444" y="356"/>
                  <a:pt x="5444" y="356"/>
                  <a:pt x="5444" y="356"/>
                </a:cubicBezTo>
                <a:cubicBezTo>
                  <a:pt x="5487" y="356"/>
                  <a:pt x="5487" y="356"/>
                  <a:pt x="5487" y="356"/>
                </a:cubicBezTo>
                <a:cubicBezTo>
                  <a:pt x="5531" y="356"/>
                  <a:pt x="5531" y="356"/>
                  <a:pt x="5531" y="356"/>
                </a:cubicBezTo>
                <a:cubicBezTo>
                  <a:pt x="5531" y="178"/>
                  <a:pt x="5531" y="178"/>
                  <a:pt x="5531" y="178"/>
                </a:cubicBezTo>
                <a:cubicBezTo>
                  <a:pt x="5531" y="0"/>
                  <a:pt x="5531" y="0"/>
                  <a:pt x="5531" y="0"/>
                </a:cubicBezTo>
                <a:cubicBezTo>
                  <a:pt x="5531" y="0"/>
                  <a:pt x="5531" y="0"/>
                  <a:pt x="5531" y="0"/>
                </a:cubicBezTo>
                <a:cubicBezTo>
                  <a:pt x="5444" y="0"/>
                  <a:pt x="5444" y="0"/>
                  <a:pt x="5444" y="0"/>
                </a:cubicBezTo>
                <a:close/>
                <a:moveTo>
                  <a:pt x="6288" y="356"/>
                </a:moveTo>
                <a:cubicBezTo>
                  <a:pt x="6375" y="356"/>
                  <a:pt x="6375" y="356"/>
                  <a:pt x="6375" y="356"/>
                </a:cubicBezTo>
                <a:cubicBezTo>
                  <a:pt x="6375" y="0"/>
                  <a:pt x="6375" y="0"/>
                  <a:pt x="6375" y="0"/>
                </a:cubicBezTo>
                <a:cubicBezTo>
                  <a:pt x="6288" y="0"/>
                  <a:pt x="6288" y="0"/>
                  <a:pt x="6288" y="0"/>
                </a:cubicBezTo>
                <a:lnTo>
                  <a:pt x="6288" y="356"/>
                </a:lnTo>
                <a:close/>
                <a:moveTo>
                  <a:pt x="5042" y="211"/>
                </a:moveTo>
                <a:cubicBezTo>
                  <a:pt x="4868" y="0"/>
                  <a:pt x="4868" y="0"/>
                  <a:pt x="4868" y="0"/>
                </a:cubicBezTo>
                <a:cubicBezTo>
                  <a:pt x="4798" y="0"/>
                  <a:pt x="4798" y="0"/>
                  <a:pt x="4798" y="0"/>
                </a:cubicBezTo>
                <a:cubicBezTo>
                  <a:pt x="4798" y="356"/>
                  <a:pt x="4798" y="356"/>
                  <a:pt x="4798" y="356"/>
                </a:cubicBezTo>
                <a:cubicBezTo>
                  <a:pt x="4868" y="356"/>
                  <a:pt x="4868" y="356"/>
                  <a:pt x="4868" y="356"/>
                </a:cubicBezTo>
                <a:cubicBezTo>
                  <a:pt x="4868" y="117"/>
                  <a:pt x="4868" y="117"/>
                  <a:pt x="4868" y="117"/>
                </a:cubicBezTo>
                <a:cubicBezTo>
                  <a:pt x="5029" y="313"/>
                  <a:pt x="5029" y="313"/>
                  <a:pt x="5029" y="313"/>
                </a:cubicBezTo>
                <a:cubicBezTo>
                  <a:pt x="5046" y="313"/>
                  <a:pt x="5046" y="313"/>
                  <a:pt x="5046" y="313"/>
                </a:cubicBezTo>
                <a:cubicBezTo>
                  <a:pt x="5205" y="111"/>
                  <a:pt x="5205" y="111"/>
                  <a:pt x="5205" y="111"/>
                </a:cubicBezTo>
                <a:cubicBezTo>
                  <a:pt x="5205" y="356"/>
                  <a:pt x="5205" y="356"/>
                  <a:pt x="5205" y="356"/>
                </a:cubicBezTo>
                <a:cubicBezTo>
                  <a:pt x="5286" y="356"/>
                  <a:pt x="5286" y="356"/>
                  <a:pt x="5286" y="356"/>
                </a:cubicBezTo>
                <a:cubicBezTo>
                  <a:pt x="5286" y="0"/>
                  <a:pt x="5286" y="0"/>
                  <a:pt x="5286" y="0"/>
                </a:cubicBezTo>
                <a:cubicBezTo>
                  <a:pt x="5216" y="0"/>
                  <a:pt x="5216" y="0"/>
                  <a:pt x="5216" y="0"/>
                </a:cubicBezTo>
                <a:lnTo>
                  <a:pt x="5042" y="211"/>
                </a:lnTo>
                <a:close/>
                <a:moveTo>
                  <a:pt x="3589" y="0"/>
                </a:moveTo>
                <a:cubicBezTo>
                  <a:pt x="3804" y="356"/>
                  <a:pt x="3804" y="356"/>
                  <a:pt x="3804" y="356"/>
                </a:cubicBezTo>
                <a:cubicBezTo>
                  <a:pt x="3706" y="356"/>
                  <a:pt x="3706" y="356"/>
                  <a:pt x="3706" y="356"/>
                </a:cubicBezTo>
                <a:cubicBezTo>
                  <a:pt x="3662" y="278"/>
                  <a:pt x="3662" y="278"/>
                  <a:pt x="3662" y="278"/>
                </a:cubicBezTo>
                <a:cubicBezTo>
                  <a:pt x="3426" y="278"/>
                  <a:pt x="3426" y="278"/>
                  <a:pt x="3426" y="278"/>
                </a:cubicBezTo>
                <a:cubicBezTo>
                  <a:pt x="3381" y="356"/>
                  <a:pt x="3381" y="356"/>
                  <a:pt x="3381" y="356"/>
                </a:cubicBezTo>
                <a:cubicBezTo>
                  <a:pt x="3294" y="356"/>
                  <a:pt x="3294" y="356"/>
                  <a:pt x="3294" y="356"/>
                </a:cubicBezTo>
                <a:cubicBezTo>
                  <a:pt x="3506" y="0"/>
                  <a:pt x="3506" y="0"/>
                  <a:pt x="3506" y="0"/>
                </a:cubicBezTo>
                <a:lnTo>
                  <a:pt x="3589" y="0"/>
                </a:lnTo>
                <a:close/>
                <a:moveTo>
                  <a:pt x="3626" y="213"/>
                </a:moveTo>
                <a:cubicBezTo>
                  <a:pt x="3543" y="65"/>
                  <a:pt x="3543" y="65"/>
                  <a:pt x="3543" y="65"/>
                </a:cubicBezTo>
                <a:cubicBezTo>
                  <a:pt x="3463" y="213"/>
                  <a:pt x="3463" y="213"/>
                  <a:pt x="3463" y="213"/>
                </a:cubicBezTo>
                <a:lnTo>
                  <a:pt x="3626" y="213"/>
                </a:lnTo>
                <a:close/>
                <a:moveTo>
                  <a:pt x="7676" y="202"/>
                </a:moveTo>
                <a:cubicBezTo>
                  <a:pt x="7848" y="202"/>
                  <a:pt x="7848" y="202"/>
                  <a:pt x="7848" y="202"/>
                </a:cubicBezTo>
                <a:cubicBezTo>
                  <a:pt x="7848" y="141"/>
                  <a:pt x="7848" y="141"/>
                  <a:pt x="7848" y="141"/>
                </a:cubicBezTo>
                <a:cubicBezTo>
                  <a:pt x="7676" y="141"/>
                  <a:pt x="7676" y="141"/>
                  <a:pt x="7676" y="141"/>
                </a:cubicBezTo>
                <a:cubicBezTo>
                  <a:pt x="7676" y="63"/>
                  <a:pt x="7676" y="63"/>
                  <a:pt x="7676" y="63"/>
                </a:cubicBezTo>
                <a:cubicBezTo>
                  <a:pt x="7971" y="63"/>
                  <a:pt x="7971" y="63"/>
                  <a:pt x="7971" y="63"/>
                </a:cubicBezTo>
                <a:cubicBezTo>
                  <a:pt x="7971" y="0"/>
                  <a:pt x="7971" y="0"/>
                  <a:pt x="7971" y="0"/>
                </a:cubicBezTo>
                <a:cubicBezTo>
                  <a:pt x="7589" y="0"/>
                  <a:pt x="7589" y="0"/>
                  <a:pt x="7589" y="0"/>
                </a:cubicBezTo>
                <a:cubicBezTo>
                  <a:pt x="7589" y="356"/>
                  <a:pt x="7589" y="356"/>
                  <a:pt x="7589" y="356"/>
                </a:cubicBezTo>
                <a:cubicBezTo>
                  <a:pt x="7975" y="356"/>
                  <a:pt x="7975" y="356"/>
                  <a:pt x="7975" y="356"/>
                </a:cubicBezTo>
                <a:cubicBezTo>
                  <a:pt x="7975" y="290"/>
                  <a:pt x="7975" y="290"/>
                  <a:pt x="7975" y="290"/>
                </a:cubicBezTo>
                <a:cubicBezTo>
                  <a:pt x="7676" y="290"/>
                  <a:pt x="7676" y="290"/>
                  <a:pt x="7676" y="290"/>
                </a:cubicBezTo>
                <a:lnTo>
                  <a:pt x="7676" y="202"/>
                </a:lnTo>
                <a:close/>
                <a:moveTo>
                  <a:pt x="4164" y="221"/>
                </a:moveTo>
                <a:cubicBezTo>
                  <a:pt x="4334" y="356"/>
                  <a:pt x="4334" y="356"/>
                  <a:pt x="4334" y="356"/>
                </a:cubicBezTo>
                <a:cubicBezTo>
                  <a:pt x="4209" y="356"/>
                  <a:pt x="4209" y="356"/>
                  <a:pt x="4209" y="356"/>
                </a:cubicBezTo>
                <a:cubicBezTo>
                  <a:pt x="4060" y="221"/>
                  <a:pt x="4060" y="221"/>
                  <a:pt x="4060" y="221"/>
                </a:cubicBezTo>
                <a:cubicBezTo>
                  <a:pt x="3978" y="221"/>
                  <a:pt x="3978" y="221"/>
                  <a:pt x="3978" y="221"/>
                </a:cubicBezTo>
                <a:cubicBezTo>
                  <a:pt x="3978" y="356"/>
                  <a:pt x="3978" y="356"/>
                  <a:pt x="3978" y="356"/>
                </a:cubicBezTo>
                <a:cubicBezTo>
                  <a:pt x="3892" y="356"/>
                  <a:pt x="3892" y="356"/>
                  <a:pt x="3892" y="356"/>
                </a:cubicBezTo>
                <a:cubicBezTo>
                  <a:pt x="3892" y="0"/>
                  <a:pt x="3892" y="0"/>
                  <a:pt x="3892" y="0"/>
                </a:cubicBezTo>
                <a:cubicBezTo>
                  <a:pt x="4213" y="0"/>
                  <a:pt x="4213" y="0"/>
                  <a:pt x="4213" y="0"/>
                </a:cubicBezTo>
                <a:cubicBezTo>
                  <a:pt x="4270" y="0"/>
                  <a:pt x="4296" y="19"/>
                  <a:pt x="4296" y="69"/>
                </a:cubicBezTo>
                <a:cubicBezTo>
                  <a:pt x="4296" y="153"/>
                  <a:pt x="4296" y="153"/>
                  <a:pt x="4296" y="153"/>
                </a:cubicBezTo>
                <a:cubicBezTo>
                  <a:pt x="4296" y="202"/>
                  <a:pt x="4270" y="221"/>
                  <a:pt x="4213" y="221"/>
                </a:cubicBezTo>
                <a:lnTo>
                  <a:pt x="4164" y="221"/>
                </a:lnTo>
                <a:close/>
                <a:moveTo>
                  <a:pt x="4176" y="160"/>
                </a:moveTo>
                <a:cubicBezTo>
                  <a:pt x="4202" y="160"/>
                  <a:pt x="4216" y="155"/>
                  <a:pt x="4216" y="131"/>
                </a:cubicBezTo>
                <a:cubicBezTo>
                  <a:pt x="4216" y="90"/>
                  <a:pt x="4216" y="90"/>
                  <a:pt x="4216" y="90"/>
                </a:cubicBezTo>
                <a:cubicBezTo>
                  <a:pt x="4216" y="67"/>
                  <a:pt x="4202" y="61"/>
                  <a:pt x="4176" y="61"/>
                </a:cubicBezTo>
                <a:cubicBezTo>
                  <a:pt x="3978" y="61"/>
                  <a:pt x="3978" y="61"/>
                  <a:pt x="3978" y="61"/>
                </a:cubicBezTo>
                <a:cubicBezTo>
                  <a:pt x="3978" y="160"/>
                  <a:pt x="3978" y="160"/>
                  <a:pt x="3978" y="160"/>
                </a:cubicBezTo>
                <a:lnTo>
                  <a:pt x="4176" y="160"/>
                </a:lnTo>
                <a:close/>
                <a:moveTo>
                  <a:pt x="3015" y="0"/>
                </a:moveTo>
                <a:cubicBezTo>
                  <a:pt x="3230" y="356"/>
                  <a:pt x="3230" y="356"/>
                  <a:pt x="3230" y="356"/>
                </a:cubicBezTo>
                <a:cubicBezTo>
                  <a:pt x="3132" y="356"/>
                  <a:pt x="3132" y="356"/>
                  <a:pt x="3132" y="356"/>
                </a:cubicBezTo>
                <a:cubicBezTo>
                  <a:pt x="3088" y="278"/>
                  <a:pt x="3088" y="278"/>
                  <a:pt x="3088" y="278"/>
                </a:cubicBezTo>
                <a:cubicBezTo>
                  <a:pt x="2852" y="278"/>
                  <a:pt x="2852" y="278"/>
                  <a:pt x="2852" y="278"/>
                </a:cubicBezTo>
                <a:cubicBezTo>
                  <a:pt x="2807" y="356"/>
                  <a:pt x="2807" y="356"/>
                  <a:pt x="2807" y="356"/>
                </a:cubicBezTo>
                <a:cubicBezTo>
                  <a:pt x="2721" y="356"/>
                  <a:pt x="2721" y="356"/>
                  <a:pt x="2721" y="356"/>
                </a:cubicBezTo>
                <a:cubicBezTo>
                  <a:pt x="2932" y="0"/>
                  <a:pt x="2932" y="0"/>
                  <a:pt x="2932" y="0"/>
                </a:cubicBezTo>
                <a:lnTo>
                  <a:pt x="3015" y="0"/>
                </a:lnTo>
                <a:close/>
                <a:moveTo>
                  <a:pt x="3052" y="213"/>
                </a:moveTo>
                <a:cubicBezTo>
                  <a:pt x="2969" y="65"/>
                  <a:pt x="2969" y="65"/>
                  <a:pt x="2969" y="65"/>
                </a:cubicBezTo>
                <a:cubicBezTo>
                  <a:pt x="2889" y="213"/>
                  <a:pt x="2889" y="213"/>
                  <a:pt x="2889" y="213"/>
                </a:cubicBezTo>
                <a:lnTo>
                  <a:pt x="3052" y="213"/>
                </a:lnTo>
                <a:close/>
                <a:moveTo>
                  <a:pt x="7046" y="64"/>
                </a:moveTo>
                <a:cubicBezTo>
                  <a:pt x="7217" y="64"/>
                  <a:pt x="7217" y="64"/>
                  <a:pt x="7217" y="64"/>
                </a:cubicBezTo>
                <a:cubicBezTo>
                  <a:pt x="7217" y="356"/>
                  <a:pt x="7217" y="356"/>
                  <a:pt x="7217" y="356"/>
                </a:cubicBezTo>
                <a:cubicBezTo>
                  <a:pt x="7304" y="356"/>
                  <a:pt x="7304" y="356"/>
                  <a:pt x="7304" y="356"/>
                </a:cubicBezTo>
                <a:cubicBezTo>
                  <a:pt x="7304" y="64"/>
                  <a:pt x="7304" y="64"/>
                  <a:pt x="7304" y="64"/>
                </a:cubicBezTo>
                <a:cubicBezTo>
                  <a:pt x="7477" y="64"/>
                  <a:pt x="7477" y="64"/>
                  <a:pt x="7477" y="64"/>
                </a:cubicBezTo>
                <a:cubicBezTo>
                  <a:pt x="7477" y="0"/>
                  <a:pt x="7477" y="0"/>
                  <a:pt x="7477" y="0"/>
                </a:cubicBezTo>
                <a:cubicBezTo>
                  <a:pt x="7046" y="0"/>
                  <a:pt x="7046" y="0"/>
                  <a:pt x="7046" y="0"/>
                </a:cubicBezTo>
                <a:lnTo>
                  <a:pt x="7046" y="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sp>
        <p:nvSpPr>
          <p:cNvPr id="11" name="Rectangle 8"/>
          <p:cNvSpPr>
            <a:spLocks noSelect="1" noChangeArrowheads="1"/>
          </p:cNvSpPr>
          <p:nvPr userDrawn="1"/>
        </p:nvSpPr>
        <p:spPr bwMode="gray">
          <a:xfrm>
            <a:off x="0" y="3429000"/>
            <a:ext cx="12189600" cy="3429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  <a:extLst/>
        </p:spPr>
        <p:txBody>
          <a:bodyPr wrap="none" anchor="ctr"/>
          <a:lstStyle/>
          <a:p>
            <a:pPr eaLnBrk="1" hangingPunct="1">
              <a:defRPr/>
            </a:pPr>
            <a:endParaRPr lang="nl-NL" sz="2142" dirty="0">
              <a:latin typeface="Arial Black" charset="0"/>
            </a:endParaRPr>
          </a:p>
        </p:txBody>
      </p:sp>
      <p:sp>
        <p:nvSpPr>
          <p:cNvPr id="2" name="***Titel 1"/>
          <p:cNvSpPr>
            <a:spLocks noGrp="1" noSelect="1"/>
          </p:cNvSpPr>
          <p:nvPr>
            <p:ph type="ctrTitle" hasCustomPrompt="1"/>
          </p:nvPr>
        </p:nvSpPr>
        <p:spPr bwMode="gray">
          <a:xfrm>
            <a:off x="1077861" y="3913999"/>
            <a:ext cx="10040516" cy="685952"/>
          </a:xfrm>
        </p:spPr>
        <p:txBody>
          <a:bodyPr anchor="t" anchorCtr="0"/>
          <a:lstStyle>
            <a:lvl1pPr algn="l">
              <a:defRPr sz="3600">
                <a:solidFill>
                  <a:srgbClr val="FFFFFF"/>
                </a:solidFill>
              </a:defRPr>
            </a:lvl1pPr>
          </a:lstStyle>
          <a:p>
            <a:r>
              <a:rPr lang="nl-NL" noProof="1"/>
              <a:t>[Titel]</a:t>
            </a:r>
          </a:p>
        </p:txBody>
      </p:sp>
      <p:sp>
        <p:nvSpPr>
          <p:cNvPr id="3" name="Ondertitel 2"/>
          <p:cNvSpPr>
            <a:spLocks noGrp="1" noSelect="1"/>
          </p:cNvSpPr>
          <p:nvPr>
            <p:ph type="subTitle" idx="1" hasCustomPrompt="1"/>
          </p:nvPr>
        </p:nvSpPr>
        <p:spPr bwMode="gray">
          <a:xfrm>
            <a:off x="1089134" y="4863460"/>
            <a:ext cx="10029243" cy="546598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54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1"/>
              <a:t>[Subtitel]</a:t>
            </a:r>
          </a:p>
        </p:txBody>
      </p:sp>
      <p:sp>
        <p:nvSpPr>
          <p:cNvPr id="4" name="Tijdelijke aanduiding voor datum 3"/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7C806373-EEC1-40A6-88B0-0378453CBB9D}" type="datetime4">
              <a:rPr lang="nl-NL" noProof="1" smtClean="0"/>
              <a:t>30 september 2025</a:t>
            </a:fld>
            <a:endParaRPr lang="nl-NL" noProof="1"/>
          </a:p>
        </p:txBody>
      </p:sp>
      <p:sp>
        <p:nvSpPr>
          <p:cNvPr id="5" name="Tijdelijke aanduiding voor voettekst 4"/>
          <p:cNvSpPr>
            <a:spLocks noGrp="1" noSelect="1"/>
          </p:cNvSpPr>
          <p:nvPr>
            <p:ph type="ftr" sz="quarter" idx="11"/>
          </p:nvPr>
        </p:nvSpPr>
        <p:spPr>
          <a:xfrm>
            <a:off x="1080000" y="2217600"/>
            <a:ext cx="10116000" cy="307765"/>
          </a:xfrm>
        </p:spPr>
        <p:txBody>
          <a:bodyPr/>
          <a:lstStyle/>
          <a:p>
            <a:r>
              <a:rPr lang="nl-NL" noProof="1" smtClean="0"/>
              <a:t>[Plaats hier de aanduiding van het OM onderdeel]</a:t>
            </a:r>
            <a:endParaRPr lang="nl-NL" noProof="1"/>
          </a:p>
        </p:txBody>
      </p:sp>
      <p:sp>
        <p:nvSpPr>
          <p:cNvPr id="12" name="Rechthoek 11"/>
          <p:cNvSpPr>
            <a:spLocks noSelect="1"/>
          </p:cNvSpPr>
          <p:nvPr userDrawn="1"/>
        </p:nvSpPr>
        <p:spPr>
          <a:xfrm>
            <a:off x="-1285778" y="189362"/>
            <a:ext cx="1170156" cy="252033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nl-NL" sz="1000" dirty="0" smtClean="0">
                <a:solidFill>
                  <a:schemeClr val="tx1"/>
                </a:solidFill>
              </a:rPr>
              <a:t>Via Invoegen | Koptekst en voettekst kan de datum, paginanummer en aanduiding</a:t>
            </a:r>
            <a:r>
              <a:rPr lang="nl-NL" sz="1000" baseline="0" dirty="0" smtClean="0">
                <a:solidFill>
                  <a:schemeClr val="tx1"/>
                </a:solidFill>
              </a:rPr>
              <a:t> van het OM onderdeel geplaatst worden.</a:t>
            </a:r>
          </a:p>
          <a:p>
            <a:pPr algn="l"/>
            <a:endParaRPr lang="nl-NL" sz="1000" baseline="0" dirty="0" smtClean="0">
              <a:solidFill>
                <a:schemeClr val="tx1"/>
              </a:solidFill>
            </a:endParaRPr>
          </a:p>
          <a:p>
            <a:pPr algn="l"/>
            <a:r>
              <a:rPr lang="nl-NL" sz="1000" baseline="0" dirty="0" smtClean="0">
                <a:solidFill>
                  <a:schemeClr val="tx1"/>
                </a:solidFill>
              </a:rPr>
              <a:t>Dit instructie vak is niet te zien tijdens de presentatie.</a:t>
            </a:r>
            <a:endParaRPr lang="nl-NL" sz="1000" dirty="0">
              <a:solidFill>
                <a:schemeClr val="tx1"/>
              </a:solidFill>
            </a:endParaRPr>
          </a:p>
        </p:txBody>
      </p:sp>
      <p:sp>
        <p:nvSpPr>
          <p:cNvPr id="13" name="***Spreker"/>
          <p:cNvSpPr>
            <a:spLocks noGrp="1" noSelect="1"/>
          </p:cNvSpPr>
          <p:nvPr>
            <p:ph type="body" sz="quarter" idx="12" hasCustomPrompt="1"/>
          </p:nvPr>
        </p:nvSpPr>
        <p:spPr>
          <a:xfrm>
            <a:off x="1080000" y="720000"/>
            <a:ext cx="10080000" cy="4572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1" i="0"/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b="1" i="0"/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1" i="0"/>
            </a:lvl3pPr>
            <a:lvl4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4pPr>
            <a:lvl5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b="1" i="0"/>
            </a:lvl9pPr>
          </a:lstStyle>
          <a:p>
            <a:pPr lvl="0"/>
            <a:r>
              <a:rPr lang="nl-NL" dirty="0" smtClean="0"/>
              <a:t>[Naam spreker]</a:t>
            </a:r>
          </a:p>
          <a:p>
            <a:pPr lvl="0"/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1226562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2 k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8"/>
          <p:cNvSpPr>
            <a:spLocks noGrp="1" noSelect="1"/>
          </p:cNvSpPr>
          <p:nvPr>
            <p:ph sz="quarter" idx="13" hasCustomPrompt="1"/>
          </p:nvPr>
        </p:nvSpPr>
        <p:spPr bwMode="gray">
          <a:xfrm>
            <a:off x="1080000" y="1893600"/>
            <a:ext cx="4842000" cy="38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noProof="1" smtClean="0"/>
              <a:t>[Typ tekst of klik op een pictogram om een object in te voegen]</a:t>
            </a:r>
            <a:endParaRPr lang="nl-NL" noProof="1"/>
          </a:p>
        </p:txBody>
      </p:sp>
      <p:sp>
        <p:nvSpPr>
          <p:cNvPr id="8" name="Titel 7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1081183" y="572872"/>
            <a:ext cx="10080000" cy="868556"/>
          </a:xfrm>
        </p:spPr>
        <p:txBody>
          <a:bodyPr/>
          <a:lstStyle/>
          <a:p>
            <a:r>
              <a:rPr lang="nl-NL" noProof="1"/>
              <a:t>[Titel]</a:t>
            </a:r>
            <a:endParaRPr lang="nl-NL" dirty="0"/>
          </a:p>
        </p:txBody>
      </p:sp>
      <p:sp>
        <p:nvSpPr>
          <p:cNvPr id="27" name="Tijdelijke aanduiding voor inhoud 8"/>
          <p:cNvSpPr>
            <a:spLocks noGrp="1" noSelect="1"/>
          </p:cNvSpPr>
          <p:nvPr>
            <p:ph sz="quarter" idx="18" hasCustomPrompt="1"/>
          </p:nvPr>
        </p:nvSpPr>
        <p:spPr bwMode="gray">
          <a:xfrm>
            <a:off x="6318037" y="1893600"/>
            <a:ext cx="4843146" cy="38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noProof="1" smtClean="0"/>
              <a:t>[Typ tekst of klik op een pictogram om een object in te voegen]</a:t>
            </a:r>
            <a:endParaRPr lang="nl-NL" noProof="1"/>
          </a:p>
        </p:txBody>
      </p:sp>
      <p:sp>
        <p:nvSpPr>
          <p:cNvPr id="2" name="Tijdelijke aanduiding voor datum 1"/>
          <p:cNvSpPr>
            <a:spLocks noGrp="1" noSelect="1"/>
          </p:cNvSpPr>
          <p:nvPr>
            <p:ph type="dt" sz="half" idx="19"/>
          </p:nvPr>
        </p:nvSpPr>
        <p:spPr bwMode="gray"/>
        <p:txBody>
          <a:bodyPr/>
          <a:lstStyle/>
          <a:p>
            <a:fld id="{A91D497D-9F5E-4F7D-99C4-2B37BF08694F}" type="datetime4">
              <a:rPr lang="nl-NL" noProof="1" smtClean="0"/>
              <a:t>30 september 2025</a:t>
            </a:fld>
            <a:endParaRPr lang="nl-NL" noProof="1"/>
          </a:p>
        </p:txBody>
      </p:sp>
      <p:sp>
        <p:nvSpPr>
          <p:cNvPr id="3" name="Tijdelijke aanduiding voor voettekst 2"/>
          <p:cNvSpPr>
            <a:spLocks noGrp="1" noSelect="1"/>
          </p:cNvSpPr>
          <p:nvPr>
            <p:ph type="ftr" sz="quarter" idx="20"/>
          </p:nvPr>
        </p:nvSpPr>
        <p:spPr bwMode="gray"/>
        <p:txBody>
          <a:bodyPr/>
          <a:lstStyle/>
          <a:p>
            <a:r>
              <a:rPr lang="nl-NL" noProof="1" smtClean="0"/>
              <a:t>[Plaats hier de aanduiding van het OM onderdeel]</a:t>
            </a:r>
            <a:endParaRPr lang="nl-NL" noProof="1"/>
          </a:p>
        </p:txBody>
      </p:sp>
      <p:sp>
        <p:nvSpPr>
          <p:cNvPr id="4" name="Tijdelijke aanduiding voor dianummer 3"/>
          <p:cNvSpPr>
            <a:spLocks noGrp="1" noSelect="1"/>
          </p:cNvSpPr>
          <p:nvPr>
            <p:ph type="sldNum" sz="quarter" idx="21"/>
          </p:nvPr>
        </p:nvSpPr>
        <p:spPr bwMode="gray"/>
        <p:txBody>
          <a:bodyPr/>
          <a:lstStyle/>
          <a:p>
            <a:r>
              <a:rPr lang="nl-NL" noProof="1" smtClean="0"/>
              <a:t>pagina </a:t>
            </a:r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afbeelding en bij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nl-NL" noProof="1"/>
              <a:t>[Titel]</a:t>
            </a:r>
            <a:endParaRPr lang="nl-NL" dirty="0"/>
          </a:p>
        </p:txBody>
      </p:sp>
      <p:sp>
        <p:nvSpPr>
          <p:cNvPr id="27" name="Tijdelijke aanduiding voor inhoud 8"/>
          <p:cNvSpPr>
            <a:spLocks noGrp="1" noSelect="1"/>
          </p:cNvSpPr>
          <p:nvPr>
            <p:ph sz="quarter" idx="18" hasCustomPrompt="1"/>
          </p:nvPr>
        </p:nvSpPr>
        <p:spPr bwMode="gray">
          <a:xfrm>
            <a:off x="7715422" y="5260514"/>
            <a:ext cx="3402954" cy="537166"/>
          </a:xfrm>
        </p:spPr>
        <p:txBody>
          <a:bodyPr/>
          <a:lstStyle>
            <a:lvl1pPr marL="36000" indent="0" algn="l">
              <a:buNone/>
              <a:defRPr sz="1100"/>
            </a:lvl1pPr>
            <a:lvl2pPr marL="36000" indent="0" algn="l">
              <a:buNone/>
              <a:defRPr sz="1100" b="0"/>
            </a:lvl2pPr>
            <a:lvl3pPr marL="36000" indent="0" algn="l">
              <a:buNone/>
              <a:defRPr sz="1100" b="0"/>
            </a:lvl3pPr>
            <a:lvl4pPr marL="36000" indent="0" algn="l">
              <a:buFont typeface="Arial" panose="020B0604020202020204" pitchFamily="34" charset="0"/>
              <a:buNone/>
              <a:defRPr sz="1100" b="0"/>
            </a:lvl4pPr>
            <a:lvl5pPr marL="36000" indent="0" algn="l">
              <a:buFont typeface="Arial" panose="020B0604020202020204" pitchFamily="34" charset="0"/>
              <a:buNone/>
              <a:defRPr sz="1100" b="0"/>
            </a:lvl5pPr>
            <a:lvl6pPr marL="36000" indent="0" algn="l">
              <a:buFont typeface="Arial" panose="020B0604020202020204" pitchFamily="34" charset="0"/>
              <a:buNone/>
              <a:defRPr sz="1100" b="0"/>
            </a:lvl6pPr>
            <a:lvl7pPr marL="36000" indent="0" algn="l">
              <a:buFont typeface="Arial" panose="020B0604020202020204" pitchFamily="34" charset="0"/>
              <a:buNone/>
              <a:defRPr sz="1100" b="0"/>
            </a:lvl7pPr>
            <a:lvl8pPr marL="36000" indent="0" algn="l">
              <a:buFont typeface="Arial" panose="020B0604020202020204" pitchFamily="34" charset="0"/>
              <a:buNone/>
              <a:defRPr sz="1100" b="0"/>
            </a:lvl8pPr>
            <a:lvl9pPr marL="36000" indent="0" algn="l">
              <a:buFont typeface="Arial" panose="020B0604020202020204" pitchFamily="34" charset="0"/>
              <a:buNone/>
              <a:defRPr sz="1100" b="0"/>
            </a:lvl9pPr>
          </a:lstStyle>
          <a:p>
            <a:pPr lvl="0"/>
            <a:r>
              <a:rPr lang="nl-NL" noProof="1" smtClean="0"/>
              <a:t>[Tekst]</a:t>
            </a:r>
            <a:endParaRPr lang="nl-NL" noProof="1"/>
          </a:p>
        </p:txBody>
      </p:sp>
      <p:sp>
        <p:nvSpPr>
          <p:cNvPr id="3" name="Tijdelijke aanduiding voor afbeelding 2"/>
          <p:cNvSpPr>
            <a:spLocks noGrp="1" noSelect="1"/>
          </p:cNvSpPr>
          <p:nvPr>
            <p:ph type="pic" sz="quarter" idx="22" hasCustomPrompt="1"/>
          </p:nvPr>
        </p:nvSpPr>
        <p:spPr bwMode="gray">
          <a:xfrm>
            <a:off x="1080000" y="1709999"/>
            <a:ext cx="6370637" cy="42480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 dirty="0" smtClean="0"/>
              <a:t>[Klik op het pictogram om een afbeelding in te voegen]</a:t>
            </a:r>
            <a:endParaRPr lang="nl-NL" dirty="0"/>
          </a:p>
        </p:txBody>
      </p:sp>
      <p:sp>
        <p:nvSpPr>
          <p:cNvPr id="2" name="Tijdelijke aanduiding voor datum 1"/>
          <p:cNvSpPr>
            <a:spLocks noGrp="1" noSelect="1"/>
          </p:cNvSpPr>
          <p:nvPr>
            <p:ph type="dt" sz="half" idx="23"/>
          </p:nvPr>
        </p:nvSpPr>
        <p:spPr bwMode="gray"/>
        <p:txBody>
          <a:bodyPr/>
          <a:lstStyle/>
          <a:p>
            <a:fld id="{64DA811B-765D-4408-9495-E92A0CD192C6}" type="datetime4">
              <a:rPr lang="nl-NL" noProof="1" smtClean="0"/>
              <a:t>30 september 2025</a:t>
            </a:fld>
            <a:endParaRPr lang="nl-NL" noProof="1"/>
          </a:p>
        </p:txBody>
      </p:sp>
      <p:sp>
        <p:nvSpPr>
          <p:cNvPr id="4" name="Tijdelijke aanduiding voor voettekst 3"/>
          <p:cNvSpPr>
            <a:spLocks noGrp="1" noSelect="1"/>
          </p:cNvSpPr>
          <p:nvPr>
            <p:ph type="ftr" sz="quarter" idx="24"/>
          </p:nvPr>
        </p:nvSpPr>
        <p:spPr bwMode="gray"/>
        <p:txBody>
          <a:bodyPr/>
          <a:lstStyle/>
          <a:p>
            <a:r>
              <a:rPr lang="nl-NL" noProof="1" smtClean="0"/>
              <a:t>[Plaats hier de aanduiding van het OM onderdeel]</a:t>
            </a:r>
            <a:endParaRPr lang="nl-NL" noProof="1"/>
          </a:p>
        </p:txBody>
      </p:sp>
      <p:sp>
        <p:nvSpPr>
          <p:cNvPr id="5" name="Tijdelijke aanduiding voor dianummer 4"/>
          <p:cNvSpPr>
            <a:spLocks noGrp="1" noSelect="1"/>
          </p:cNvSpPr>
          <p:nvPr>
            <p:ph type="sldNum" sz="quarter" idx="25"/>
          </p:nvPr>
        </p:nvSpPr>
        <p:spPr bwMode="gray"/>
        <p:txBody>
          <a:bodyPr/>
          <a:lstStyle/>
          <a:p>
            <a:r>
              <a:rPr lang="nl-NL" noProof="1" smtClean="0"/>
              <a:t>pagina </a:t>
            </a:r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</p:spTree>
    <p:extLst>
      <p:ext uri="{BB962C8B-B14F-4D97-AF65-F5344CB8AC3E}">
        <p14:creationId xmlns:p14="http://schemas.microsoft.com/office/powerpoint/2010/main" val="1041601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nl-NL" noProof="1"/>
              <a:t>[Titel]</a:t>
            </a:r>
          </a:p>
        </p:txBody>
      </p:sp>
      <p:sp>
        <p:nvSpPr>
          <p:cNvPr id="3" name="Tijdelijke aanduiding voor datum 2"/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027BDABA-D4B9-471C-BB5F-EB59741878BA}" type="datetime4">
              <a:rPr lang="nl-NL" noProof="1" smtClean="0"/>
              <a:t>30 september 2025</a:t>
            </a:fld>
            <a:endParaRPr lang="nl-NL" noProof="1"/>
          </a:p>
        </p:txBody>
      </p:sp>
      <p:sp>
        <p:nvSpPr>
          <p:cNvPr id="4" name="Tijdelijke aanduiding voor voettekst 3"/>
          <p:cNvSpPr>
            <a:spLocks noGrp="1" noSelect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nl-NL" noProof="1" smtClean="0"/>
              <a:t>[Plaats hier de aanduiding van het OM onderdeel]</a:t>
            </a:r>
            <a:endParaRPr lang="nl-NL" noProof="1"/>
          </a:p>
        </p:txBody>
      </p:sp>
      <p:sp>
        <p:nvSpPr>
          <p:cNvPr id="5" name="Tijdelijke aanduiding voor dianummer 4"/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nl-NL" noProof="1" smtClean="0"/>
              <a:t>pagina </a:t>
            </a:r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6A807A3B-5E6A-4278-AC64-ACAE88FA6E19}" type="datetime4">
              <a:rPr lang="nl-NL" noProof="1" smtClean="0"/>
              <a:t>30 september 2025</a:t>
            </a:fld>
            <a:endParaRPr lang="nl-NL" noProof="1"/>
          </a:p>
        </p:txBody>
      </p:sp>
      <p:sp>
        <p:nvSpPr>
          <p:cNvPr id="3" name="Tijdelijke aanduiding voor voettekst 2"/>
          <p:cNvSpPr>
            <a:spLocks noGrp="1" noSelect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nl-NL" noProof="1" smtClean="0"/>
              <a:t>[Plaats hier de aanduiding van het OM onderdeel]</a:t>
            </a:r>
            <a:endParaRPr lang="nl-NL" noProof="1"/>
          </a:p>
        </p:txBody>
      </p:sp>
      <p:sp>
        <p:nvSpPr>
          <p:cNvPr id="4" name="Tijdelijke aanduiding voor dianummer 3"/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nl-NL" noProof="1" smtClean="0"/>
              <a:t>pagina </a:t>
            </a:r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/>
          <p:cNvSpPr>
            <a:spLocks noSelect="1" noChangeArrowheads="1"/>
          </p:cNvSpPr>
          <p:nvPr userDrawn="1"/>
        </p:nvSpPr>
        <p:spPr bwMode="gray">
          <a:xfrm>
            <a:off x="0" y="1709738"/>
            <a:ext cx="12189600" cy="4248150"/>
          </a:xfrm>
          <a:prstGeom prst="rect">
            <a:avLst/>
          </a:prstGeom>
          <a:solidFill>
            <a:srgbClr val="DBF0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nl-NL" sz="2142" dirty="0">
              <a:latin typeface="Arial Black" charset="0"/>
            </a:endParaRPr>
          </a:p>
        </p:txBody>
      </p:sp>
      <p:sp>
        <p:nvSpPr>
          <p:cNvPr id="2" name="Tijdelijke aanduiding voor titel 1"/>
          <p:cNvSpPr>
            <a:spLocks noGrp="1" noSelect="1"/>
          </p:cNvSpPr>
          <p:nvPr>
            <p:ph type="title"/>
          </p:nvPr>
        </p:nvSpPr>
        <p:spPr bwMode="gray">
          <a:xfrm>
            <a:off x="1081183" y="572872"/>
            <a:ext cx="10080000" cy="86855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1"/>
              <a:t>Klik om de stijl te bewerken</a:t>
            </a:r>
          </a:p>
        </p:txBody>
      </p:sp>
      <p:sp>
        <p:nvSpPr>
          <p:cNvPr id="3" name="Tijdelijke aanduiding voor tekst 2 (JU-Free)"/>
          <p:cNvSpPr>
            <a:spLocks noGrp="1"/>
          </p:cNvSpPr>
          <p:nvPr>
            <p:ph type="body" idx="1"/>
          </p:nvPr>
        </p:nvSpPr>
        <p:spPr bwMode="gray">
          <a:xfrm>
            <a:off x="1080000" y="1895040"/>
            <a:ext cx="10080000" cy="388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1"/>
              <a:t>JU-LEVEL1=Opsomming 1e </a:t>
            </a:r>
            <a:r>
              <a:rPr lang="nl-NL" noProof="1" smtClean="0"/>
              <a:t>niveauetuer adipiscing elit</a:t>
            </a:r>
            <a:endParaRPr lang="nl-NL" noProof="1"/>
          </a:p>
          <a:p>
            <a:pPr lvl="1"/>
            <a:r>
              <a:rPr lang="nl-NL" noProof="1"/>
              <a:t>JU-LEVEL2=Opsomming 2e niveau</a:t>
            </a:r>
          </a:p>
          <a:p>
            <a:pPr lvl="2"/>
            <a:r>
              <a:rPr lang="nl-NL" noProof="1"/>
              <a:t>JU-LEVEL3=Opsomming 3e niveau</a:t>
            </a:r>
          </a:p>
          <a:p>
            <a:pPr lvl="3"/>
            <a:r>
              <a:rPr lang="nl-NL" noProof="1" smtClean="0"/>
              <a:t>JU-LEVEL4=Kop</a:t>
            </a:r>
            <a:endParaRPr lang="nl-NL" noProof="1"/>
          </a:p>
          <a:p>
            <a:pPr lvl="4"/>
            <a:r>
              <a:rPr lang="nl-NL" noProof="1"/>
              <a:t>JU-LEVEL5=Basistekst</a:t>
            </a:r>
          </a:p>
          <a:p>
            <a:pPr lvl="5"/>
            <a:r>
              <a:rPr lang="nl-NL" noProof="1"/>
              <a:t>JU-LEVEL6=Inspring 1e niveau</a:t>
            </a:r>
          </a:p>
          <a:p>
            <a:pPr lvl="6"/>
            <a:r>
              <a:rPr lang="nl-NL" noProof="1"/>
              <a:t>JU-LEVEL7=Inspring 2e niveau</a:t>
            </a:r>
          </a:p>
          <a:p>
            <a:pPr lvl="7"/>
            <a:r>
              <a:rPr lang="nl-NL" noProof="1"/>
              <a:t>JU-LEVEL8=Inspring 3e niveau</a:t>
            </a:r>
          </a:p>
          <a:p>
            <a:pPr lvl="8"/>
            <a:r>
              <a:rPr lang="nl-NL" noProof="1" smtClean="0"/>
              <a:t>JU-LEVEL9=Basistekst cursief</a:t>
            </a:r>
            <a:endParaRPr lang="nl-NL" noProof="1"/>
          </a:p>
        </p:txBody>
      </p:sp>
      <p:sp>
        <p:nvSpPr>
          <p:cNvPr id="4" name="Tijdelijke aanduiding voor datum 3"/>
          <p:cNvSpPr>
            <a:spLocks noGrp="1" noSelect="1"/>
          </p:cNvSpPr>
          <p:nvPr>
            <p:ph type="dt" sz="half" idx="2"/>
          </p:nvPr>
        </p:nvSpPr>
        <p:spPr bwMode="gray">
          <a:xfrm>
            <a:off x="1080000" y="86390"/>
            <a:ext cx="2867209" cy="360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1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2199A0C-6E67-4506-84FA-63EFF30E4C8A}" type="datetime4">
              <a:rPr lang="nl-NL" noProof="1" smtClean="0"/>
              <a:t>30 september 2025</a:t>
            </a:fld>
            <a:endParaRPr lang="nl-NL" noProof="1"/>
          </a:p>
        </p:txBody>
      </p:sp>
      <p:sp>
        <p:nvSpPr>
          <p:cNvPr id="15" name="Rechthoek 14"/>
          <p:cNvSpPr>
            <a:spLocks noSelect="1"/>
          </p:cNvSpPr>
          <p:nvPr userDrawn="1"/>
        </p:nvSpPr>
        <p:spPr bwMode="gray">
          <a:xfrm>
            <a:off x="0" y="5955147"/>
            <a:ext cx="12189600" cy="450000"/>
          </a:xfrm>
          <a:prstGeom prst="rect">
            <a:avLst/>
          </a:prstGeom>
          <a:solidFill>
            <a:srgbClr val="001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" name="Freeform 5"/>
          <p:cNvSpPr>
            <a:spLocks noSelect="1"/>
          </p:cNvSpPr>
          <p:nvPr userDrawn="1"/>
        </p:nvSpPr>
        <p:spPr bwMode="gray">
          <a:xfrm>
            <a:off x="1089025" y="6122997"/>
            <a:ext cx="2944813" cy="114300"/>
          </a:xfrm>
          <a:custGeom>
            <a:avLst/>
            <a:gdLst>
              <a:gd name="T0" fmla="*/ 6618 w 9279"/>
              <a:gd name="T1" fmla="*/ 356 h 356"/>
              <a:gd name="T2" fmla="*/ 6602 w 9279"/>
              <a:gd name="T3" fmla="*/ 290 h 356"/>
              <a:gd name="T4" fmla="*/ 6540 w 9279"/>
              <a:gd name="T5" fmla="*/ 124 h 356"/>
              <a:gd name="T6" fmla="*/ 6938 w 9279"/>
              <a:gd name="T7" fmla="*/ 78 h 356"/>
              <a:gd name="T8" fmla="*/ 6618 w 9279"/>
              <a:gd name="T9" fmla="*/ 64 h 356"/>
              <a:gd name="T10" fmla="*/ 8373 w 9279"/>
              <a:gd name="T11" fmla="*/ 222 h 356"/>
              <a:gd name="T12" fmla="*/ 8186 w 9279"/>
              <a:gd name="T13" fmla="*/ 222 h 356"/>
              <a:gd name="T14" fmla="*/ 8421 w 9279"/>
              <a:gd name="T15" fmla="*/ 0 h 356"/>
              <a:gd name="T16" fmla="*/ 8373 w 9279"/>
              <a:gd name="T17" fmla="*/ 222 h 356"/>
              <a:gd name="T18" fmla="*/ 8384 w 9279"/>
              <a:gd name="T19" fmla="*/ 61 h 356"/>
              <a:gd name="T20" fmla="*/ 2014 w 9279"/>
              <a:gd name="T21" fmla="*/ 237 h 356"/>
              <a:gd name="T22" fmla="*/ 1731 w 9279"/>
              <a:gd name="T23" fmla="*/ 356 h 356"/>
              <a:gd name="T24" fmla="*/ 2092 w 9279"/>
              <a:gd name="T25" fmla="*/ 0 h 356"/>
              <a:gd name="T26" fmla="*/ 2643 w 9279"/>
              <a:gd name="T27" fmla="*/ 286 h 356"/>
              <a:gd name="T28" fmla="*/ 2556 w 9279"/>
              <a:gd name="T29" fmla="*/ 0 h 356"/>
              <a:gd name="T30" fmla="*/ 2643 w 9279"/>
              <a:gd name="T31" fmla="*/ 241 h 356"/>
              <a:gd name="T32" fmla="*/ 2555 w 9279"/>
              <a:gd name="T33" fmla="*/ 83 h 356"/>
              <a:gd name="T34" fmla="*/ 2559 w 9279"/>
              <a:gd name="T35" fmla="*/ 233 h 356"/>
              <a:gd name="T36" fmla="*/ 2517 w 9279"/>
              <a:gd name="T37" fmla="*/ 292 h 356"/>
              <a:gd name="T38" fmla="*/ 8980 w 9279"/>
              <a:gd name="T39" fmla="*/ 202 h 356"/>
              <a:gd name="T40" fmla="*/ 8980 w 9279"/>
              <a:gd name="T41" fmla="*/ 63 h 356"/>
              <a:gd name="T42" fmla="*/ 8893 w 9279"/>
              <a:gd name="T43" fmla="*/ 356 h 356"/>
              <a:gd name="T44" fmla="*/ 1227 w 9279"/>
              <a:gd name="T45" fmla="*/ 202 h 356"/>
              <a:gd name="T46" fmla="*/ 1227 w 9279"/>
              <a:gd name="T47" fmla="*/ 63 h 356"/>
              <a:gd name="T48" fmla="*/ 1140 w 9279"/>
              <a:gd name="T49" fmla="*/ 356 h 356"/>
              <a:gd name="T50" fmla="*/ 1227 w 9279"/>
              <a:gd name="T51" fmla="*/ 202 h 356"/>
              <a:gd name="T52" fmla="*/ 93 w 9279"/>
              <a:gd name="T53" fmla="*/ 356 h 356"/>
              <a:gd name="T54" fmla="*/ 368 w 9279"/>
              <a:gd name="T55" fmla="*/ 0 h 356"/>
              <a:gd name="T56" fmla="*/ 87 w 9279"/>
              <a:gd name="T57" fmla="*/ 288 h 356"/>
              <a:gd name="T58" fmla="*/ 1015 w 9279"/>
              <a:gd name="T59" fmla="*/ 148 h 356"/>
              <a:gd name="T60" fmla="*/ 611 w 9279"/>
              <a:gd name="T61" fmla="*/ 356 h 356"/>
              <a:gd name="T62" fmla="*/ 934 w 9279"/>
              <a:gd name="T63" fmla="*/ 90 h 356"/>
              <a:gd name="T64" fmla="*/ 895 w 9279"/>
              <a:gd name="T65" fmla="*/ 156 h 356"/>
              <a:gd name="T66" fmla="*/ 8735 w 9279"/>
              <a:gd name="T67" fmla="*/ 356 h 356"/>
              <a:gd name="T68" fmla="*/ 6051 w 9279"/>
              <a:gd name="T69" fmla="*/ 237 h 356"/>
              <a:gd name="T70" fmla="*/ 5768 w 9279"/>
              <a:gd name="T71" fmla="*/ 356 h 356"/>
              <a:gd name="T72" fmla="*/ 6129 w 9279"/>
              <a:gd name="T73" fmla="*/ 0 h 356"/>
              <a:gd name="T74" fmla="*/ 5444 w 9279"/>
              <a:gd name="T75" fmla="*/ 178 h 356"/>
              <a:gd name="T76" fmla="*/ 5531 w 9279"/>
              <a:gd name="T77" fmla="*/ 178 h 356"/>
              <a:gd name="T78" fmla="*/ 6288 w 9279"/>
              <a:gd name="T79" fmla="*/ 356 h 356"/>
              <a:gd name="T80" fmla="*/ 6288 w 9279"/>
              <a:gd name="T81" fmla="*/ 356 h 356"/>
              <a:gd name="T82" fmla="*/ 4798 w 9279"/>
              <a:gd name="T83" fmla="*/ 356 h 356"/>
              <a:gd name="T84" fmla="*/ 5046 w 9279"/>
              <a:gd name="T85" fmla="*/ 313 h 356"/>
              <a:gd name="T86" fmla="*/ 5286 w 9279"/>
              <a:gd name="T87" fmla="*/ 0 h 356"/>
              <a:gd name="T88" fmla="*/ 3804 w 9279"/>
              <a:gd name="T89" fmla="*/ 356 h 356"/>
              <a:gd name="T90" fmla="*/ 3381 w 9279"/>
              <a:gd name="T91" fmla="*/ 356 h 356"/>
              <a:gd name="T92" fmla="*/ 3626 w 9279"/>
              <a:gd name="T93" fmla="*/ 213 h 356"/>
              <a:gd name="T94" fmla="*/ 7676 w 9279"/>
              <a:gd name="T95" fmla="*/ 202 h 356"/>
              <a:gd name="T96" fmla="*/ 7676 w 9279"/>
              <a:gd name="T97" fmla="*/ 63 h 356"/>
              <a:gd name="T98" fmla="*/ 7589 w 9279"/>
              <a:gd name="T99" fmla="*/ 356 h 356"/>
              <a:gd name="T100" fmla="*/ 7676 w 9279"/>
              <a:gd name="T101" fmla="*/ 202 h 356"/>
              <a:gd name="T102" fmla="*/ 4060 w 9279"/>
              <a:gd name="T103" fmla="*/ 221 h 356"/>
              <a:gd name="T104" fmla="*/ 3892 w 9279"/>
              <a:gd name="T105" fmla="*/ 0 h 356"/>
              <a:gd name="T106" fmla="*/ 4213 w 9279"/>
              <a:gd name="T107" fmla="*/ 221 h 356"/>
              <a:gd name="T108" fmla="*/ 4216 w 9279"/>
              <a:gd name="T109" fmla="*/ 90 h 356"/>
              <a:gd name="T110" fmla="*/ 4176 w 9279"/>
              <a:gd name="T111" fmla="*/ 160 h 356"/>
              <a:gd name="T112" fmla="*/ 3088 w 9279"/>
              <a:gd name="T113" fmla="*/ 278 h 356"/>
              <a:gd name="T114" fmla="*/ 2932 w 9279"/>
              <a:gd name="T115" fmla="*/ 0 h 356"/>
              <a:gd name="T116" fmla="*/ 2889 w 9279"/>
              <a:gd name="T117" fmla="*/ 213 h 356"/>
              <a:gd name="T118" fmla="*/ 7217 w 9279"/>
              <a:gd name="T119" fmla="*/ 356 h 356"/>
              <a:gd name="T120" fmla="*/ 7477 w 9279"/>
              <a:gd name="T121" fmla="*/ 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279" h="356">
                <a:moveTo>
                  <a:pt x="6942" y="223"/>
                </a:moveTo>
                <a:cubicBezTo>
                  <a:pt x="6942" y="272"/>
                  <a:pt x="6942" y="272"/>
                  <a:pt x="6942" y="272"/>
                </a:cubicBezTo>
                <a:cubicBezTo>
                  <a:pt x="6942" y="339"/>
                  <a:pt x="6920" y="356"/>
                  <a:pt x="6849" y="356"/>
                </a:cubicBezTo>
                <a:cubicBezTo>
                  <a:pt x="6618" y="356"/>
                  <a:pt x="6618" y="356"/>
                  <a:pt x="6618" y="356"/>
                </a:cubicBezTo>
                <a:cubicBezTo>
                  <a:pt x="6547" y="356"/>
                  <a:pt x="6524" y="339"/>
                  <a:pt x="6524" y="272"/>
                </a:cubicBezTo>
                <a:cubicBezTo>
                  <a:pt x="6524" y="262"/>
                  <a:pt x="6524" y="262"/>
                  <a:pt x="6524" y="262"/>
                </a:cubicBezTo>
                <a:cubicBezTo>
                  <a:pt x="6602" y="248"/>
                  <a:pt x="6602" y="248"/>
                  <a:pt x="6602" y="248"/>
                </a:cubicBezTo>
                <a:cubicBezTo>
                  <a:pt x="6602" y="290"/>
                  <a:pt x="6602" y="290"/>
                  <a:pt x="6602" y="290"/>
                </a:cubicBezTo>
                <a:cubicBezTo>
                  <a:pt x="6864" y="290"/>
                  <a:pt x="6864" y="290"/>
                  <a:pt x="6864" y="290"/>
                </a:cubicBezTo>
                <a:cubicBezTo>
                  <a:pt x="6864" y="208"/>
                  <a:pt x="6864" y="208"/>
                  <a:pt x="6864" y="208"/>
                </a:cubicBezTo>
                <a:cubicBezTo>
                  <a:pt x="6633" y="208"/>
                  <a:pt x="6633" y="208"/>
                  <a:pt x="6633" y="208"/>
                </a:cubicBezTo>
                <a:cubicBezTo>
                  <a:pt x="6563" y="208"/>
                  <a:pt x="6540" y="191"/>
                  <a:pt x="6540" y="124"/>
                </a:cubicBezTo>
                <a:cubicBezTo>
                  <a:pt x="6540" y="84"/>
                  <a:pt x="6540" y="84"/>
                  <a:pt x="6540" y="84"/>
                </a:cubicBezTo>
                <a:cubicBezTo>
                  <a:pt x="6540" y="17"/>
                  <a:pt x="6563" y="0"/>
                  <a:pt x="6633" y="0"/>
                </a:cubicBezTo>
                <a:cubicBezTo>
                  <a:pt x="6844" y="0"/>
                  <a:pt x="6844" y="0"/>
                  <a:pt x="6844" y="0"/>
                </a:cubicBezTo>
                <a:cubicBezTo>
                  <a:pt x="6910" y="0"/>
                  <a:pt x="6938" y="15"/>
                  <a:pt x="6938" y="78"/>
                </a:cubicBezTo>
                <a:cubicBezTo>
                  <a:pt x="6938" y="86"/>
                  <a:pt x="6938" y="86"/>
                  <a:pt x="6938" y="86"/>
                </a:cubicBezTo>
                <a:cubicBezTo>
                  <a:pt x="6863" y="102"/>
                  <a:pt x="6863" y="102"/>
                  <a:pt x="6863" y="102"/>
                </a:cubicBezTo>
                <a:cubicBezTo>
                  <a:pt x="6863" y="64"/>
                  <a:pt x="6863" y="64"/>
                  <a:pt x="6863" y="64"/>
                </a:cubicBezTo>
                <a:cubicBezTo>
                  <a:pt x="6618" y="64"/>
                  <a:pt x="6618" y="64"/>
                  <a:pt x="6618" y="64"/>
                </a:cubicBezTo>
                <a:cubicBezTo>
                  <a:pt x="6618" y="139"/>
                  <a:pt x="6618" y="139"/>
                  <a:pt x="6618" y="139"/>
                </a:cubicBezTo>
                <a:cubicBezTo>
                  <a:pt x="6849" y="139"/>
                  <a:pt x="6849" y="139"/>
                  <a:pt x="6849" y="139"/>
                </a:cubicBezTo>
                <a:cubicBezTo>
                  <a:pt x="6920" y="139"/>
                  <a:pt x="6942" y="156"/>
                  <a:pt x="6942" y="223"/>
                </a:cubicBezTo>
                <a:close/>
                <a:moveTo>
                  <a:pt x="8373" y="222"/>
                </a:moveTo>
                <a:cubicBezTo>
                  <a:pt x="8542" y="356"/>
                  <a:pt x="8542" y="356"/>
                  <a:pt x="8542" y="356"/>
                </a:cubicBezTo>
                <a:cubicBezTo>
                  <a:pt x="8417" y="356"/>
                  <a:pt x="8417" y="356"/>
                  <a:pt x="8417" y="356"/>
                </a:cubicBezTo>
                <a:cubicBezTo>
                  <a:pt x="8268" y="222"/>
                  <a:pt x="8268" y="222"/>
                  <a:pt x="8268" y="222"/>
                </a:cubicBezTo>
                <a:cubicBezTo>
                  <a:pt x="8186" y="222"/>
                  <a:pt x="8186" y="222"/>
                  <a:pt x="8186" y="222"/>
                </a:cubicBezTo>
                <a:cubicBezTo>
                  <a:pt x="8186" y="356"/>
                  <a:pt x="8186" y="356"/>
                  <a:pt x="8186" y="356"/>
                </a:cubicBezTo>
                <a:cubicBezTo>
                  <a:pt x="8101" y="356"/>
                  <a:pt x="8101" y="356"/>
                  <a:pt x="8101" y="356"/>
                </a:cubicBezTo>
                <a:cubicBezTo>
                  <a:pt x="8101" y="0"/>
                  <a:pt x="8101" y="0"/>
                  <a:pt x="8101" y="0"/>
                </a:cubicBezTo>
                <a:cubicBezTo>
                  <a:pt x="8421" y="0"/>
                  <a:pt x="8421" y="0"/>
                  <a:pt x="8421" y="0"/>
                </a:cubicBezTo>
                <a:cubicBezTo>
                  <a:pt x="8479" y="0"/>
                  <a:pt x="8505" y="19"/>
                  <a:pt x="8505" y="69"/>
                </a:cubicBezTo>
                <a:cubicBezTo>
                  <a:pt x="8505" y="153"/>
                  <a:pt x="8505" y="153"/>
                  <a:pt x="8505" y="153"/>
                </a:cubicBezTo>
                <a:cubicBezTo>
                  <a:pt x="8505" y="202"/>
                  <a:pt x="8479" y="222"/>
                  <a:pt x="8421" y="222"/>
                </a:cubicBezTo>
                <a:lnTo>
                  <a:pt x="8373" y="222"/>
                </a:lnTo>
                <a:close/>
                <a:moveTo>
                  <a:pt x="8384" y="160"/>
                </a:moveTo>
                <a:cubicBezTo>
                  <a:pt x="8410" y="160"/>
                  <a:pt x="8424" y="155"/>
                  <a:pt x="8424" y="131"/>
                </a:cubicBezTo>
                <a:cubicBezTo>
                  <a:pt x="8424" y="90"/>
                  <a:pt x="8424" y="90"/>
                  <a:pt x="8424" y="90"/>
                </a:cubicBezTo>
                <a:cubicBezTo>
                  <a:pt x="8424" y="67"/>
                  <a:pt x="8410" y="61"/>
                  <a:pt x="8384" y="61"/>
                </a:cubicBezTo>
                <a:cubicBezTo>
                  <a:pt x="8186" y="61"/>
                  <a:pt x="8186" y="61"/>
                  <a:pt x="8186" y="61"/>
                </a:cubicBezTo>
                <a:cubicBezTo>
                  <a:pt x="8186" y="160"/>
                  <a:pt x="8186" y="160"/>
                  <a:pt x="8186" y="160"/>
                </a:cubicBezTo>
                <a:lnTo>
                  <a:pt x="8384" y="160"/>
                </a:lnTo>
                <a:close/>
                <a:moveTo>
                  <a:pt x="2014" y="237"/>
                </a:moveTo>
                <a:cubicBezTo>
                  <a:pt x="1711" y="0"/>
                  <a:pt x="1711" y="0"/>
                  <a:pt x="1711" y="0"/>
                </a:cubicBezTo>
                <a:cubicBezTo>
                  <a:pt x="1652" y="0"/>
                  <a:pt x="1652" y="0"/>
                  <a:pt x="1652" y="0"/>
                </a:cubicBezTo>
                <a:cubicBezTo>
                  <a:pt x="1652" y="356"/>
                  <a:pt x="1652" y="356"/>
                  <a:pt x="1652" y="356"/>
                </a:cubicBezTo>
                <a:cubicBezTo>
                  <a:pt x="1731" y="356"/>
                  <a:pt x="1731" y="356"/>
                  <a:pt x="1731" y="356"/>
                </a:cubicBezTo>
                <a:cubicBezTo>
                  <a:pt x="1731" y="116"/>
                  <a:pt x="1731" y="116"/>
                  <a:pt x="1731" y="116"/>
                </a:cubicBezTo>
                <a:cubicBezTo>
                  <a:pt x="2032" y="356"/>
                  <a:pt x="2032" y="356"/>
                  <a:pt x="2032" y="356"/>
                </a:cubicBezTo>
                <a:cubicBezTo>
                  <a:pt x="2092" y="356"/>
                  <a:pt x="2092" y="356"/>
                  <a:pt x="2092" y="356"/>
                </a:cubicBezTo>
                <a:cubicBezTo>
                  <a:pt x="2092" y="0"/>
                  <a:pt x="2092" y="0"/>
                  <a:pt x="2092" y="0"/>
                </a:cubicBezTo>
                <a:cubicBezTo>
                  <a:pt x="2014" y="0"/>
                  <a:pt x="2014" y="0"/>
                  <a:pt x="2014" y="0"/>
                </a:cubicBezTo>
                <a:lnTo>
                  <a:pt x="2014" y="237"/>
                </a:lnTo>
                <a:close/>
                <a:moveTo>
                  <a:pt x="2643" y="241"/>
                </a:moveTo>
                <a:cubicBezTo>
                  <a:pt x="2643" y="286"/>
                  <a:pt x="2643" y="286"/>
                  <a:pt x="2643" y="286"/>
                </a:cubicBezTo>
                <a:cubicBezTo>
                  <a:pt x="2643" y="334"/>
                  <a:pt x="2606" y="356"/>
                  <a:pt x="2533" y="356"/>
                </a:cubicBezTo>
                <a:cubicBezTo>
                  <a:pt x="2236" y="356"/>
                  <a:pt x="2236" y="356"/>
                  <a:pt x="2236" y="356"/>
                </a:cubicBezTo>
                <a:cubicBezTo>
                  <a:pt x="2236" y="0"/>
                  <a:pt x="2236" y="0"/>
                  <a:pt x="2236" y="0"/>
                </a:cubicBezTo>
                <a:cubicBezTo>
                  <a:pt x="2556" y="0"/>
                  <a:pt x="2556" y="0"/>
                  <a:pt x="2556" y="0"/>
                </a:cubicBezTo>
                <a:cubicBezTo>
                  <a:pt x="2613" y="0"/>
                  <a:pt x="2640" y="19"/>
                  <a:pt x="2640" y="69"/>
                </a:cubicBezTo>
                <a:cubicBezTo>
                  <a:pt x="2640" y="112"/>
                  <a:pt x="2640" y="112"/>
                  <a:pt x="2640" y="112"/>
                </a:cubicBezTo>
                <a:cubicBezTo>
                  <a:pt x="2640" y="145"/>
                  <a:pt x="2619" y="166"/>
                  <a:pt x="2580" y="173"/>
                </a:cubicBezTo>
                <a:cubicBezTo>
                  <a:pt x="2620" y="179"/>
                  <a:pt x="2643" y="205"/>
                  <a:pt x="2643" y="241"/>
                </a:cubicBezTo>
                <a:close/>
                <a:moveTo>
                  <a:pt x="2322" y="142"/>
                </a:moveTo>
                <a:cubicBezTo>
                  <a:pt x="2517" y="142"/>
                  <a:pt x="2517" y="142"/>
                  <a:pt x="2517" y="142"/>
                </a:cubicBezTo>
                <a:cubicBezTo>
                  <a:pt x="2543" y="142"/>
                  <a:pt x="2555" y="138"/>
                  <a:pt x="2555" y="117"/>
                </a:cubicBezTo>
                <a:cubicBezTo>
                  <a:pt x="2555" y="83"/>
                  <a:pt x="2555" y="83"/>
                  <a:pt x="2555" y="83"/>
                </a:cubicBezTo>
                <a:cubicBezTo>
                  <a:pt x="2555" y="62"/>
                  <a:pt x="2544" y="58"/>
                  <a:pt x="2517" y="58"/>
                </a:cubicBezTo>
                <a:cubicBezTo>
                  <a:pt x="2322" y="58"/>
                  <a:pt x="2322" y="58"/>
                  <a:pt x="2322" y="58"/>
                </a:cubicBezTo>
                <a:lnTo>
                  <a:pt x="2322" y="142"/>
                </a:lnTo>
                <a:close/>
                <a:moveTo>
                  <a:pt x="2559" y="233"/>
                </a:moveTo>
                <a:cubicBezTo>
                  <a:pt x="2559" y="207"/>
                  <a:pt x="2546" y="201"/>
                  <a:pt x="2517" y="201"/>
                </a:cubicBezTo>
                <a:cubicBezTo>
                  <a:pt x="2322" y="201"/>
                  <a:pt x="2322" y="201"/>
                  <a:pt x="2322" y="201"/>
                </a:cubicBezTo>
                <a:cubicBezTo>
                  <a:pt x="2322" y="292"/>
                  <a:pt x="2322" y="292"/>
                  <a:pt x="2322" y="292"/>
                </a:cubicBezTo>
                <a:cubicBezTo>
                  <a:pt x="2517" y="292"/>
                  <a:pt x="2517" y="292"/>
                  <a:pt x="2517" y="292"/>
                </a:cubicBezTo>
                <a:cubicBezTo>
                  <a:pt x="2546" y="292"/>
                  <a:pt x="2559" y="286"/>
                  <a:pt x="2559" y="260"/>
                </a:cubicBezTo>
                <a:lnTo>
                  <a:pt x="2559" y="233"/>
                </a:lnTo>
                <a:close/>
                <a:moveTo>
                  <a:pt x="8980" y="290"/>
                </a:moveTo>
                <a:cubicBezTo>
                  <a:pt x="8980" y="202"/>
                  <a:pt x="8980" y="202"/>
                  <a:pt x="8980" y="202"/>
                </a:cubicBezTo>
                <a:cubicBezTo>
                  <a:pt x="9152" y="202"/>
                  <a:pt x="9152" y="202"/>
                  <a:pt x="9152" y="202"/>
                </a:cubicBezTo>
                <a:cubicBezTo>
                  <a:pt x="9152" y="141"/>
                  <a:pt x="9152" y="141"/>
                  <a:pt x="9152" y="141"/>
                </a:cubicBezTo>
                <a:cubicBezTo>
                  <a:pt x="8980" y="141"/>
                  <a:pt x="8980" y="141"/>
                  <a:pt x="8980" y="141"/>
                </a:cubicBezTo>
                <a:cubicBezTo>
                  <a:pt x="8980" y="63"/>
                  <a:pt x="8980" y="63"/>
                  <a:pt x="8980" y="63"/>
                </a:cubicBezTo>
                <a:cubicBezTo>
                  <a:pt x="9275" y="63"/>
                  <a:pt x="9275" y="63"/>
                  <a:pt x="9275" y="63"/>
                </a:cubicBezTo>
                <a:cubicBezTo>
                  <a:pt x="9275" y="0"/>
                  <a:pt x="9275" y="0"/>
                  <a:pt x="9275" y="0"/>
                </a:cubicBezTo>
                <a:cubicBezTo>
                  <a:pt x="8893" y="0"/>
                  <a:pt x="8893" y="0"/>
                  <a:pt x="8893" y="0"/>
                </a:cubicBezTo>
                <a:cubicBezTo>
                  <a:pt x="8893" y="356"/>
                  <a:pt x="8893" y="356"/>
                  <a:pt x="8893" y="356"/>
                </a:cubicBezTo>
                <a:cubicBezTo>
                  <a:pt x="9279" y="356"/>
                  <a:pt x="9279" y="356"/>
                  <a:pt x="9279" y="356"/>
                </a:cubicBezTo>
                <a:cubicBezTo>
                  <a:pt x="9279" y="290"/>
                  <a:pt x="9279" y="290"/>
                  <a:pt x="9279" y="290"/>
                </a:cubicBezTo>
                <a:lnTo>
                  <a:pt x="8980" y="290"/>
                </a:lnTo>
                <a:close/>
                <a:moveTo>
                  <a:pt x="1227" y="202"/>
                </a:moveTo>
                <a:cubicBezTo>
                  <a:pt x="1399" y="202"/>
                  <a:pt x="1399" y="202"/>
                  <a:pt x="1399" y="202"/>
                </a:cubicBezTo>
                <a:cubicBezTo>
                  <a:pt x="1399" y="141"/>
                  <a:pt x="1399" y="141"/>
                  <a:pt x="1399" y="141"/>
                </a:cubicBezTo>
                <a:cubicBezTo>
                  <a:pt x="1227" y="141"/>
                  <a:pt x="1227" y="141"/>
                  <a:pt x="1227" y="141"/>
                </a:cubicBezTo>
                <a:cubicBezTo>
                  <a:pt x="1227" y="63"/>
                  <a:pt x="1227" y="63"/>
                  <a:pt x="1227" y="63"/>
                </a:cubicBezTo>
                <a:cubicBezTo>
                  <a:pt x="1522" y="63"/>
                  <a:pt x="1522" y="63"/>
                  <a:pt x="1522" y="63"/>
                </a:cubicBezTo>
                <a:cubicBezTo>
                  <a:pt x="1522" y="0"/>
                  <a:pt x="1522" y="0"/>
                  <a:pt x="1522" y="0"/>
                </a:cubicBezTo>
                <a:cubicBezTo>
                  <a:pt x="1140" y="0"/>
                  <a:pt x="1140" y="0"/>
                  <a:pt x="1140" y="0"/>
                </a:cubicBezTo>
                <a:cubicBezTo>
                  <a:pt x="1140" y="356"/>
                  <a:pt x="1140" y="356"/>
                  <a:pt x="1140" y="356"/>
                </a:cubicBezTo>
                <a:cubicBezTo>
                  <a:pt x="1526" y="356"/>
                  <a:pt x="1526" y="356"/>
                  <a:pt x="1526" y="356"/>
                </a:cubicBezTo>
                <a:cubicBezTo>
                  <a:pt x="1526" y="290"/>
                  <a:pt x="1526" y="290"/>
                  <a:pt x="1526" y="290"/>
                </a:cubicBezTo>
                <a:cubicBezTo>
                  <a:pt x="1227" y="290"/>
                  <a:pt x="1227" y="290"/>
                  <a:pt x="1227" y="290"/>
                </a:cubicBezTo>
                <a:lnTo>
                  <a:pt x="1227" y="202"/>
                </a:lnTo>
                <a:close/>
                <a:moveTo>
                  <a:pt x="461" y="84"/>
                </a:moveTo>
                <a:cubicBezTo>
                  <a:pt x="461" y="272"/>
                  <a:pt x="461" y="272"/>
                  <a:pt x="461" y="272"/>
                </a:cubicBezTo>
                <a:cubicBezTo>
                  <a:pt x="461" y="339"/>
                  <a:pt x="438" y="356"/>
                  <a:pt x="368" y="356"/>
                </a:cubicBezTo>
                <a:cubicBezTo>
                  <a:pt x="93" y="356"/>
                  <a:pt x="93" y="356"/>
                  <a:pt x="93" y="356"/>
                </a:cubicBezTo>
                <a:cubicBezTo>
                  <a:pt x="22" y="356"/>
                  <a:pt x="0" y="339"/>
                  <a:pt x="0" y="272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6"/>
                  <a:pt x="23" y="0"/>
                  <a:pt x="93" y="0"/>
                </a:cubicBezTo>
                <a:cubicBezTo>
                  <a:pt x="368" y="0"/>
                  <a:pt x="368" y="0"/>
                  <a:pt x="368" y="0"/>
                </a:cubicBezTo>
                <a:cubicBezTo>
                  <a:pt x="438" y="0"/>
                  <a:pt x="461" y="16"/>
                  <a:pt x="461" y="84"/>
                </a:cubicBezTo>
                <a:close/>
                <a:moveTo>
                  <a:pt x="374" y="66"/>
                </a:moveTo>
                <a:cubicBezTo>
                  <a:pt x="87" y="66"/>
                  <a:pt x="87" y="66"/>
                  <a:pt x="87" y="66"/>
                </a:cubicBezTo>
                <a:cubicBezTo>
                  <a:pt x="87" y="288"/>
                  <a:pt x="87" y="288"/>
                  <a:pt x="87" y="288"/>
                </a:cubicBezTo>
                <a:cubicBezTo>
                  <a:pt x="374" y="288"/>
                  <a:pt x="374" y="288"/>
                  <a:pt x="374" y="288"/>
                </a:cubicBezTo>
                <a:lnTo>
                  <a:pt x="374" y="66"/>
                </a:lnTo>
                <a:close/>
                <a:moveTo>
                  <a:pt x="1015" y="69"/>
                </a:moveTo>
                <a:cubicBezTo>
                  <a:pt x="1015" y="148"/>
                  <a:pt x="1015" y="148"/>
                  <a:pt x="1015" y="148"/>
                </a:cubicBezTo>
                <a:cubicBezTo>
                  <a:pt x="1015" y="198"/>
                  <a:pt x="989" y="217"/>
                  <a:pt x="932" y="217"/>
                </a:cubicBezTo>
                <a:cubicBezTo>
                  <a:pt x="697" y="217"/>
                  <a:pt x="697" y="217"/>
                  <a:pt x="697" y="217"/>
                </a:cubicBezTo>
                <a:cubicBezTo>
                  <a:pt x="697" y="356"/>
                  <a:pt x="697" y="356"/>
                  <a:pt x="697" y="356"/>
                </a:cubicBezTo>
                <a:cubicBezTo>
                  <a:pt x="611" y="356"/>
                  <a:pt x="611" y="356"/>
                  <a:pt x="611" y="356"/>
                </a:cubicBezTo>
                <a:cubicBezTo>
                  <a:pt x="611" y="0"/>
                  <a:pt x="611" y="0"/>
                  <a:pt x="611" y="0"/>
                </a:cubicBezTo>
                <a:cubicBezTo>
                  <a:pt x="932" y="0"/>
                  <a:pt x="932" y="0"/>
                  <a:pt x="932" y="0"/>
                </a:cubicBezTo>
                <a:cubicBezTo>
                  <a:pt x="989" y="0"/>
                  <a:pt x="1015" y="19"/>
                  <a:pt x="1015" y="69"/>
                </a:cubicBezTo>
                <a:close/>
                <a:moveTo>
                  <a:pt x="934" y="90"/>
                </a:moveTo>
                <a:cubicBezTo>
                  <a:pt x="934" y="67"/>
                  <a:pt x="921" y="61"/>
                  <a:pt x="895" y="61"/>
                </a:cubicBezTo>
                <a:cubicBezTo>
                  <a:pt x="697" y="61"/>
                  <a:pt x="697" y="61"/>
                  <a:pt x="697" y="61"/>
                </a:cubicBezTo>
                <a:cubicBezTo>
                  <a:pt x="697" y="156"/>
                  <a:pt x="697" y="156"/>
                  <a:pt x="697" y="156"/>
                </a:cubicBezTo>
                <a:cubicBezTo>
                  <a:pt x="895" y="156"/>
                  <a:pt x="895" y="156"/>
                  <a:pt x="895" y="156"/>
                </a:cubicBezTo>
                <a:cubicBezTo>
                  <a:pt x="921" y="156"/>
                  <a:pt x="934" y="151"/>
                  <a:pt x="934" y="127"/>
                </a:cubicBezTo>
                <a:lnTo>
                  <a:pt x="934" y="90"/>
                </a:lnTo>
                <a:close/>
                <a:moveTo>
                  <a:pt x="8648" y="356"/>
                </a:moveTo>
                <a:cubicBezTo>
                  <a:pt x="8735" y="356"/>
                  <a:pt x="8735" y="356"/>
                  <a:pt x="8735" y="356"/>
                </a:cubicBezTo>
                <a:cubicBezTo>
                  <a:pt x="8735" y="0"/>
                  <a:pt x="8735" y="0"/>
                  <a:pt x="8735" y="0"/>
                </a:cubicBezTo>
                <a:cubicBezTo>
                  <a:pt x="8648" y="0"/>
                  <a:pt x="8648" y="0"/>
                  <a:pt x="8648" y="0"/>
                </a:cubicBezTo>
                <a:lnTo>
                  <a:pt x="8648" y="356"/>
                </a:lnTo>
                <a:close/>
                <a:moveTo>
                  <a:pt x="6051" y="237"/>
                </a:moveTo>
                <a:cubicBezTo>
                  <a:pt x="5749" y="0"/>
                  <a:pt x="5749" y="0"/>
                  <a:pt x="5749" y="0"/>
                </a:cubicBezTo>
                <a:cubicBezTo>
                  <a:pt x="5689" y="0"/>
                  <a:pt x="5689" y="0"/>
                  <a:pt x="5689" y="0"/>
                </a:cubicBezTo>
                <a:cubicBezTo>
                  <a:pt x="5689" y="356"/>
                  <a:pt x="5689" y="356"/>
                  <a:pt x="5689" y="356"/>
                </a:cubicBezTo>
                <a:cubicBezTo>
                  <a:pt x="5768" y="356"/>
                  <a:pt x="5768" y="356"/>
                  <a:pt x="5768" y="356"/>
                </a:cubicBezTo>
                <a:cubicBezTo>
                  <a:pt x="5768" y="116"/>
                  <a:pt x="5768" y="116"/>
                  <a:pt x="5768" y="116"/>
                </a:cubicBezTo>
                <a:cubicBezTo>
                  <a:pt x="6070" y="356"/>
                  <a:pt x="6070" y="356"/>
                  <a:pt x="6070" y="356"/>
                </a:cubicBezTo>
                <a:cubicBezTo>
                  <a:pt x="6129" y="356"/>
                  <a:pt x="6129" y="356"/>
                  <a:pt x="6129" y="356"/>
                </a:cubicBezTo>
                <a:cubicBezTo>
                  <a:pt x="6129" y="0"/>
                  <a:pt x="6129" y="0"/>
                  <a:pt x="6129" y="0"/>
                </a:cubicBezTo>
                <a:cubicBezTo>
                  <a:pt x="6051" y="0"/>
                  <a:pt x="6051" y="0"/>
                  <a:pt x="6051" y="0"/>
                </a:cubicBezTo>
                <a:lnTo>
                  <a:pt x="6051" y="237"/>
                </a:lnTo>
                <a:close/>
                <a:moveTo>
                  <a:pt x="5444" y="0"/>
                </a:moveTo>
                <a:cubicBezTo>
                  <a:pt x="5444" y="178"/>
                  <a:pt x="5444" y="178"/>
                  <a:pt x="5444" y="178"/>
                </a:cubicBezTo>
                <a:cubicBezTo>
                  <a:pt x="5444" y="356"/>
                  <a:pt x="5444" y="356"/>
                  <a:pt x="5444" y="356"/>
                </a:cubicBezTo>
                <a:cubicBezTo>
                  <a:pt x="5487" y="356"/>
                  <a:pt x="5487" y="356"/>
                  <a:pt x="5487" y="356"/>
                </a:cubicBezTo>
                <a:cubicBezTo>
                  <a:pt x="5531" y="356"/>
                  <a:pt x="5531" y="356"/>
                  <a:pt x="5531" y="356"/>
                </a:cubicBezTo>
                <a:cubicBezTo>
                  <a:pt x="5531" y="178"/>
                  <a:pt x="5531" y="178"/>
                  <a:pt x="5531" y="178"/>
                </a:cubicBezTo>
                <a:cubicBezTo>
                  <a:pt x="5531" y="0"/>
                  <a:pt x="5531" y="0"/>
                  <a:pt x="5531" y="0"/>
                </a:cubicBezTo>
                <a:cubicBezTo>
                  <a:pt x="5531" y="0"/>
                  <a:pt x="5531" y="0"/>
                  <a:pt x="5531" y="0"/>
                </a:cubicBezTo>
                <a:cubicBezTo>
                  <a:pt x="5444" y="0"/>
                  <a:pt x="5444" y="0"/>
                  <a:pt x="5444" y="0"/>
                </a:cubicBezTo>
                <a:close/>
                <a:moveTo>
                  <a:pt x="6288" y="356"/>
                </a:moveTo>
                <a:cubicBezTo>
                  <a:pt x="6375" y="356"/>
                  <a:pt x="6375" y="356"/>
                  <a:pt x="6375" y="356"/>
                </a:cubicBezTo>
                <a:cubicBezTo>
                  <a:pt x="6375" y="0"/>
                  <a:pt x="6375" y="0"/>
                  <a:pt x="6375" y="0"/>
                </a:cubicBezTo>
                <a:cubicBezTo>
                  <a:pt x="6288" y="0"/>
                  <a:pt x="6288" y="0"/>
                  <a:pt x="6288" y="0"/>
                </a:cubicBezTo>
                <a:lnTo>
                  <a:pt x="6288" y="356"/>
                </a:lnTo>
                <a:close/>
                <a:moveTo>
                  <a:pt x="5042" y="211"/>
                </a:moveTo>
                <a:cubicBezTo>
                  <a:pt x="4868" y="0"/>
                  <a:pt x="4868" y="0"/>
                  <a:pt x="4868" y="0"/>
                </a:cubicBezTo>
                <a:cubicBezTo>
                  <a:pt x="4798" y="0"/>
                  <a:pt x="4798" y="0"/>
                  <a:pt x="4798" y="0"/>
                </a:cubicBezTo>
                <a:cubicBezTo>
                  <a:pt x="4798" y="356"/>
                  <a:pt x="4798" y="356"/>
                  <a:pt x="4798" y="356"/>
                </a:cubicBezTo>
                <a:cubicBezTo>
                  <a:pt x="4868" y="356"/>
                  <a:pt x="4868" y="356"/>
                  <a:pt x="4868" y="356"/>
                </a:cubicBezTo>
                <a:cubicBezTo>
                  <a:pt x="4868" y="117"/>
                  <a:pt x="4868" y="117"/>
                  <a:pt x="4868" y="117"/>
                </a:cubicBezTo>
                <a:cubicBezTo>
                  <a:pt x="5029" y="313"/>
                  <a:pt x="5029" y="313"/>
                  <a:pt x="5029" y="313"/>
                </a:cubicBezTo>
                <a:cubicBezTo>
                  <a:pt x="5046" y="313"/>
                  <a:pt x="5046" y="313"/>
                  <a:pt x="5046" y="313"/>
                </a:cubicBezTo>
                <a:cubicBezTo>
                  <a:pt x="5205" y="111"/>
                  <a:pt x="5205" y="111"/>
                  <a:pt x="5205" y="111"/>
                </a:cubicBezTo>
                <a:cubicBezTo>
                  <a:pt x="5205" y="356"/>
                  <a:pt x="5205" y="356"/>
                  <a:pt x="5205" y="356"/>
                </a:cubicBezTo>
                <a:cubicBezTo>
                  <a:pt x="5286" y="356"/>
                  <a:pt x="5286" y="356"/>
                  <a:pt x="5286" y="356"/>
                </a:cubicBezTo>
                <a:cubicBezTo>
                  <a:pt x="5286" y="0"/>
                  <a:pt x="5286" y="0"/>
                  <a:pt x="5286" y="0"/>
                </a:cubicBezTo>
                <a:cubicBezTo>
                  <a:pt x="5216" y="0"/>
                  <a:pt x="5216" y="0"/>
                  <a:pt x="5216" y="0"/>
                </a:cubicBezTo>
                <a:lnTo>
                  <a:pt x="5042" y="211"/>
                </a:lnTo>
                <a:close/>
                <a:moveTo>
                  <a:pt x="3589" y="0"/>
                </a:moveTo>
                <a:cubicBezTo>
                  <a:pt x="3804" y="356"/>
                  <a:pt x="3804" y="356"/>
                  <a:pt x="3804" y="356"/>
                </a:cubicBezTo>
                <a:cubicBezTo>
                  <a:pt x="3706" y="356"/>
                  <a:pt x="3706" y="356"/>
                  <a:pt x="3706" y="356"/>
                </a:cubicBezTo>
                <a:cubicBezTo>
                  <a:pt x="3662" y="278"/>
                  <a:pt x="3662" y="278"/>
                  <a:pt x="3662" y="278"/>
                </a:cubicBezTo>
                <a:cubicBezTo>
                  <a:pt x="3426" y="278"/>
                  <a:pt x="3426" y="278"/>
                  <a:pt x="3426" y="278"/>
                </a:cubicBezTo>
                <a:cubicBezTo>
                  <a:pt x="3381" y="356"/>
                  <a:pt x="3381" y="356"/>
                  <a:pt x="3381" y="356"/>
                </a:cubicBezTo>
                <a:cubicBezTo>
                  <a:pt x="3294" y="356"/>
                  <a:pt x="3294" y="356"/>
                  <a:pt x="3294" y="356"/>
                </a:cubicBezTo>
                <a:cubicBezTo>
                  <a:pt x="3506" y="0"/>
                  <a:pt x="3506" y="0"/>
                  <a:pt x="3506" y="0"/>
                </a:cubicBezTo>
                <a:lnTo>
                  <a:pt x="3589" y="0"/>
                </a:lnTo>
                <a:close/>
                <a:moveTo>
                  <a:pt x="3626" y="213"/>
                </a:moveTo>
                <a:cubicBezTo>
                  <a:pt x="3543" y="65"/>
                  <a:pt x="3543" y="65"/>
                  <a:pt x="3543" y="65"/>
                </a:cubicBezTo>
                <a:cubicBezTo>
                  <a:pt x="3463" y="213"/>
                  <a:pt x="3463" y="213"/>
                  <a:pt x="3463" y="213"/>
                </a:cubicBezTo>
                <a:lnTo>
                  <a:pt x="3626" y="213"/>
                </a:lnTo>
                <a:close/>
                <a:moveTo>
                  <a:pt x="7676" y="202"/>
                </a:moveTo>
                <a:cubicBezTo>
                  <a:pt x="7848" y="202"/>
                  <a:pt x="7848" y="202"/>
                  <a:pt x="7848" y="202"/>
                </a:cubicBezTo>
                <a:cubicBezTo>
                  <a:pt x="7848" y="141"/>
                  <a:pt x="7848" y="141"/>
                  <a:pt x="7848" y="141"/>
                </a:cubicBezTo>
                <a:cubicBezTo>
                  <a:pt x="7676" y="141"/>
                  <a:pt x="7676" y="141"/>
                  <a:pt x="7676" y="141"/>
                </a:cubicBezTo>
                <a:cubicBezTo>
                  <a:pt x="7676" y="63"/>
                  <a:pt x="7676" y="63"/>
                  <a:pt x="7676" y="63"/>
                </a:cubicBezTo>
                <a:cubicBezTo>
                  <a:pt x="7971" y="63"/>
                  <a:pt x="7971" y="63"/>
                  <a:pt x="7971" y="63"/>
                </a:cubicBezTo>
                <a:cubicBezTo>
                  <a:pt x="7971" y="0"/>
                  <a:pt x="7971" y="0"/>
                  <a:pt x="7971" y="0"/>
                </a:cubicBezTo>
                <a:cubicBezTo>
                  <a:pt x="7589" y="0"/>
                  <a:pt x="7589" y="0"/>
                  <a:pt x="7589" y="0"/>
                </a:cubicBezTo>
                <a:cubicBezTo>
                  <a:pt x="7589" y="356"/>
                  <a:pt x="7589" y="356"/>
                  <a:pt x="7589" y="356"/>
                </a:cubicBezTo>
                <a:cubicBezTo>
                  <a:pt x="7975" y="356"/>
                  <a:pt x="7975" y="356"/>
                  <a:pt x="7975" y="356"/>
                </a:cubicBezTo>
                <a:cubicBezTo>
                  <a:pt x="7975" y="290"/>
                  <a:pt x="7975" y="290"/>
                  <a:pt x="7975" y="290"/>
                </a:cubicBezTo>
                <a:cubicBezTo>
                  <a:pt x="7676" y="290"/>
                  <a:pt x="7676" y="290"/>
                  <a:pt x="7676" y="290"/>
                </a:cubicBezTo>
                <a:lnTo>
                  <a:pt x="7676" y="202"/>
                </a:lnTo>
                <a:close/>
                <a:moveTo>
                  <a:pt x="4164" y="221"/>
                </a:moveTo>
                <a:cubicBezTo>
                  <a:pt x="4334" y="356"/>
                  <a:pt x="4334" y="356"/>
                  <a:pt x="4334" y="356"/>
                </a:cubicBezTo>
                <a:cubicBezTo>
                  <a:pt x="4209" y="356"/>
                  <a:pt x="4209" y="356"/>
                  <a:pt x="4209" y="356"/>
                </a:cubicBezTo>
                <a:cubicBezTo>
                  <a:pt x="4060" y="221"/>
                  <a:pt x="4060" y="221"/>
                  <a:pt x="4060" y="221"/>
                </a:cubicBezTo>
                <a:cubicBezTo>
                  <a:pt x="3978" y="221"/>
                  <a:pt x="3978" y="221"/>
                  <a:pt x="3978" y="221"/>
                </a:cubicBezTo>
                <a:cubicBezTo>
                  <a:pt x="3978" y="356"/>
                  <a:pt x="3978" y="356"/>
                  <a:pt x="3978" y="356"/>
                </a:cubicBezTo>
                <a:cubicBezTo>
                  <a:pt x="3892" y="356"/>
                  <a:pt x="3892" y="356"/>
                  <a:pt x="3892" y="356"/>
                </a:cubicBezTo>
                <a:cubicBezTo>
                  <a:pt x="3892" y="0"/>
                  <a:pt x="3892" y="0"/>
                  <a:pt x="3892" y="0"/>
                </a:cubicBezTo>
                <a:cubicBezTo>
                  <a:pt x="4213" y="0"/>
                  <a:pt x="4213" y="0"/>
                  <a:pt x="4213" y="0"/>
                </a:cubicBezTo>
                <a:cubicBezTo>
                  <a:pt x="4270" y="0"/>
                  <a:pt x="4296" y="19"/>
                  <a:pt x="4296" y="69"/>
                </a:cubicBezTo>
                <a:cubicBezTo>
                  <a:pt x="4296" y="153"/>
                  <a:pt x="4296" y="153"/>
                  <a:pt x="4296" y="153"/>
                </a:cubicBezTo>
                <a:cubicBezTo>
                  <a:pt x="4296" y="202"/>
                  <a:pt x="4270" y="221"/>
                  <a:pt x="4213" y="221"/>
                </a:cubicBezTo>
                <a:lnTo>
                  <a:pt x="4164" y="221"/>
                </a:lnTo>
                <a:close/>
                <a:moveTo>
                  <a:pt x="4176" y="160"/>
                </a:moveTo>
                <a:cubicBezTo>
                  <a:pt x="4202" y="160"/>
                  <a:pt x="4216" y="155"/>
                  <a:pt x="4216" y="131"/>
                </a:cubicBezTo>
                <a:cubicBezTo>
                  <a:pt x="4216" y="90"/>
                  <a:pt x="4216" y="90"/>
                  <a:pt x="4216" y="90"/>
                </a:cubicBezTo>
                <a:cubicBezTo>
                  <a:pt x="4216" y="67"/>
                  <a:pt x="4202" y="61"/>
                  <a:pt x="4176" y="61"/>
                </a:cubicBezTo>
                <a:cubicBezTo>
                  <a:pt x="3978" y="61"/>
                  <a:pt x="3978" y="61"/>
                  <a:pt x="3978" y="61"/>
                </a:cubicBezTo>
                <a:cubicBezTo>
                  <a:pt x="3978" y="160"/>
                  <a:pt x="3978" y="160"/>
                  <a:pt x="3978" y="160"/>
                </a:cubicBezTo>
                <a:lnTo>
                  <a:pt x="4176" y="160"/>
                </a:lnTo>
                <a:close/>
                <a:moveTo>
                  <a:pt x="3015" y="0"/>
                </a:moveTo>
                <a:cubicBezTo>
                  <a:pt x="3230" y="356"/>
                  <a:pt x="3230" y="356"/>
                  <a:pt x="3230" y="356"/>
                </a:cubicBezTo>
                <a:cubicBezTo>
                  <a:pt x="3132" y="356"/>
                  <a:pt x="3132" y="356"/>
                  <a:pt x="3132" y="356"/>
                </a:cubicBezTo>
                <a:cubicBezTo>
                  <a:pt x="3088" y="278"/>
                  <a:pt x="3088" y="278"/>
                  <a:pt x="3088" y="278"/>
                </a:cubicBezTo>
                <a:cubicBezTo>
                  <a:pt x="2852" y="278"/>
                  <a:pt x="2852" y="278"/>
                  <a:pt x="2852" y="278"/>
                </a:cubicBezTo>
                <a:cubicBezTo>
                  <a:pt x="2807" y="356"/>
                  <a:pt x="2807" y="356"/>
                  <a:pt x="2807" y="356"/>
                </a:cubicBezTo>
                <a:cubicBezTo>
                  <a:pt x="2721" y="356"/>
                  <a:pt x="2721" y="356"/>
                  <a:pt x="2721" y="356"/>
                </a:cubicBezTo>
                <a:cubicBezTo>
                  <a:pt x="2932" y="0"/>
                  <a:pt x="2932" y="0"/>
                  <a:pt x="2932" y="0"/>
                </a:cubicBezTo>
                <a:lnTo>
                  <a:pt x="3015" y="0"/>
                </a:lnTo>
                <a:close/>
                <a:moveTo>
                  <a:pt x="3052" y="213"/>
                </a:moveTo>
                <a:cubicBezTo>
                  <a:pt x="2969" y="65"/>
                  <a:pt x="2969" y="65"/>
                  <a:pt x="2969" y="65"/>
                </a:cubicBezTo>
                <a:cubicBezTo>
                  <a:pt x="2889" y="213"/>
                  <a:pt x="2889" y="213"/>
                  <a:pt x="2889" y="213"/>
                </a:cubicBezTo>
                <a:lnTo>
                  <a:pt x="3052" y="213"/>
                </a:lnTo>
                <a:close/>
                <a:moveTo>
                  <a:pt x="7046" y="64"/>
                </a:moveTo>
                <a:cubicBezTo>
                  <a:pt x="7217" y="64"/>
                  <a:pt x="7217" y="64"/>
                  <a:pt x="7217" y="64"/>
                </a:cubicBezTo>
                <a:cubicBezTo>
                  <a:pt x="7217" y="356"/>
                  <a:pt x="7217" y="356"/>
                  <a:pt x="7217" y="356"/>
                </a:cubicBezTo>
                <a:cubicBezTo>
                  <a:pt x="7304" y="356"/>
                  <a:pt x="7304" y="356"/>
                  <a:pt x="7304" y="356"/>
                </a:cubicBezTo>
                <a:cubicBezTo>
                  <a:pt x="7304" y="64"/>
                  <a:pt x="7304" y="64"/>
                  <a:pt x="7304" y="64"/>
                </a:cubicBezTo>
                <a:cubicBezTo>
                  <a:pt x="7477" y="64"/>
                  <a:pt x="7477" y="64"/>
                  <a:pt x="7477" y="64"/>
                </a:cubicBezTo>
                <a:cubicBezTo>
                  <a:pt x="7477" y="0"/>
                  <a:pt x="7477" y="0"/>
                  <a:pt x="7477" y="0"/>
                </a:cubicBezTo>
                <a:cubicBezTo>
                  <a:pt x="7046" y="0"/>
                  <a:pt x="7046" y="0"/>
                  <a:pt x="7046" y="0"/>
                </a:cubicBezTo>
                <a:lnTo>
                  <a:pt x="7046" y="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 noSelect="1"/>
          </p:cNvSpPr>
          <p:nvPr>
            <p:ph type="ftr" sz="quarter" idx="3"/>
          </p:nvPr>
        </p:nvSpPr>
        <p:spPr bwMode="gray">
          <a:xfrm>
            <a:off x="1080000" y="6487389"/>
            <a:ext cx="10116000" cy="3077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nl-NL" noProof="1" smtClean="0"/>
              <a:t>[Plaats hier de aanduiding van het OM onderdeel]</a:t>
            </a:r>
            <a:endParaRPr lang="nl-NL" noProof="1"/>
          </a:p>
        </p:txBody>
      </p:sp>
      <p:sp>
        <p:nvSpPr>
          <p:cNvPr id="14" name="Tijdelijke aanduiding voor dianummer 5"/>
          <p:cNvSpPr>
            <a:spLocks noGrp="1" noSelect="1"/>
          </p:cNvSpPr>
          <p:nvPr>
            <p:ph type="sldNum" sz="quarter" idx="4"/>
          </p:nvPr>
        </p:nvSpPr>
        <p:spPr bwMode="gray">
          <a:xfrm>
            <a:off x="10578904" y="86390"/>
            <a:ext cx="871302" cy="360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noProof="1" smtClean="0"/>
              <a:t>pagina </a:t>
            </a:r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0" r:id="rId2"/>
    <p:sldLayoutId id="2147483715" r:id="rId3"/>
    <p:sldLayoutId id="2147483716" r:id="rId4"/>
    <p:sldLayoutId id="2147483711" r:id="rId5"/>
    <p:sldLayoutId id="2147483717" r:id="rId6"/>
    <p:sldLayoutId id="2147483713" r:id="rId7"/>
    <p:sldLayoutId id="2147483714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1088502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1088502" rtl="0" eaLnBrk="1" latinLnBrk="0" hangingPunct="1">
        <a:spcBef>
          <a:spcPts val="0"/>
        </a:spcBef>
        <a:buFont typeface="Arial" pitchFamily="34" charset="0"/>
        <a:buChar char="•"/>
        <a:defRPr sz="1800" b="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defTabSz="1088502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1088502" rtl="0" eaLnBrk="1" latinLnBrk="0" hangingPunct="1">
        <a:spcBef>
          <a:spcPts val="0"/>
        </a:spcBef>
        <a:buFont typeface="Arial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088502" rtl="0" eaLnBrk="1" latinLnBrk="0" hangingPunct="1">
        <a:spcBef>
          <a:spcPts val="1800"/>
        </a:spcBef>
        <a:spcAft>
          <a:spcPts val="800"/>
        </a:spcAft>
        <a:buFont typeface="Arial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088502" rtl="0" eaLnBrk="1" latinLnBrk="0" hangingPunct="1"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0000" indent="0" algn="l" defTabSz="1088502" rtl="0" eaLnBrk="1" latinLnBrk="0" hangingPunct="1"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540000" indent="0" algn="l" defTabSz="1088502" rtl="0" eaLnBrk="1" latinLnBrk="0" hangingPunct="1"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810000" indent="0" algn="l" defTabSz="1088502" rtl="0" eaLnBrk="1" latinLnBrk="0" hangingPunct="1"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088502" rtl="0" eaLnBrk="1" latinLnBrk="0" hangingPunct="1">
        <a:spcBef>
          <a:spcPts val="0"/>
        </a:spcBef>
        <a:buFont typeface="Arial" pitchFamily="34" charset="0"/>
        <a:buNone/>
        <a:defRPr sz="1800" i="1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Effecten Operationeel Handvat 2024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i="1" dirty="0" smtClean="0"/>
              <a:t>Resultaten van het ‘Operationeel Handvat selectiviteit en vroegtijdig beëindigen in VVC-zaken’</a:t>
            </a:r>
            <a:r>
              <a:rPr lang="nl-NL" dirty="0" smtClean="0"/>
              <a:t>, DVO 9 oktober 2025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smtClean="0"/>
              <a:t>Clementine de Groen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nl-NL" dirty="0" smtClean="0"/>
              <a:t>Inhoud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r>
              <a:rPr lang="nl-NL" dirty="0" smtClean="0"/>
              <a:t>Inleiding</a:t>
            </a:r>
          </a:p>
          <a:p>
            <a:r>
              <a:rPr lang="nl-NL" dirty="0" smtClean="0"/>
              <a:t>Waarom Operationeel </a:t>
            </a:r>
            <a:r>
              <a:rPr lang="nl-NL" dirty="0" smtClean="0"/>
              <a:t>Handvat?</a:t>
            </a:r>
            <a:endParaRPr lang="nl-NL" dirty="0" smtClean="0"/>
          </a:p>
          <a:p>
            <a:r>
              <a:rPr lang="nl-NL" dirty="0" smtClean="0"/>
              <a:t>Inhoud Operationeel </a:t>
            </a:r>
            <a:r>
              <a:rPr lang="nl-NL" dirty="0" smtClean="0"/>
              <a:t>Handvat</a:t>
            </a:r>
            <a:endParaRPr lang="nl-NL" dirty="0" smtClean="0"/>
          </a:p>
          <a:p>
            <a:r>
              <a:rPr lang="nl-NL" dirty="0" smtClean="0"/>
              <a:t>Analyse van resultaten 2024</a:t>
            </a:r>
          </a:p>
          <a:p>
            <a:r>
              <a:rPr lang="nl-NL" dirty="0" smtClean="0"/>
              <a:t>Conclusie </a:t>
            </a:r>
          </a:p>
          <a:p>
            <a:r>
              <a:rPr lang="nl-NL" dirty="0" smtClean="0"/>
              <a:t>Vragen?</a:t>
            </a:r>
            <a:endParaRPr lang="nl-NL" dirty="0"/>
          </a:p>
        </p:txBody>
      </p:sp>
      <p:pic>
        <p:nvPicPr>
          <p:cNvPr id="9" name="Afbeelding 8 (JU-Free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1076633" y="4959998"/>
            <a:ext cx="571426" cy="257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Inleiding</a:t>
            </a:r>
            <a:endParaRPr lang="nl-NL" dirty="0"/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 bwMode="gray">
          <a:xfrm>
            <a:off x="1080000" y="1895040"/>
            <a:ext cx="10080000" cy="3888000"/>
          </a:xfrm>
          <a:prstGeom prst="rect">
            <a:avLst/>
          </a:prstGeom>
        </p:spPr>
        <p:txBody>
          <a:bodyPr/>
          <a:lstStyle>
            <a:lvl1pPr marL="27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8502" rtl="0" eaLnBrk="1" latinLnBrk="0" hangingPunct="1">
              <a:spcBef>
                <a:spcPts val="1800"/>
              </a:spcBef>
              <a:spcAft>
                <a:spcPts val="800"/>
              </a:spcAft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l-NL" dirty="0" smtClean="0"/>
              <a:t>Resultaten &amp; effecten van Operationeel Handvat </a:t>
            </a:r>
            <a:r>
              <a:rPr lang="nl-NL" dirty="0" smtClean="0"/>
              <a:t>continu </a:t>
            </a:r>
            <a:r>
              <a:rPr lang="nl-NL" dirty="0" smtClean="0"/>
              <a:t>gemonitord</a:t>
            </a:r>
          </a:p>
          <a:p>
            <a:pPr lvl="0"/>
            <a:r>
              <a:rPr lang="nl-NL" dirty="0" smtClean="0"/>
              <a:t>Conform eerdere toezegging in RVO en DVO</a:t>
            </a:r>
          </a:p>
          <a:p>
            <a:r>
              <a:rPr lang="nl-NL" dirty="0"/>
              <a:t>Vandaag </a:t>
            </a:r>
            <a:r>
              <a:rPr lang="nl-NL" dirty="0" smtClean="0"/>
              <a:t>resultaten </a:t>
            </a:r>
            <a:r>
              <a:rPr lang="nl-NL" dirty="0"/>
              <a:t>over 2024</a:t>
            </a:r>
          </a:p>
          <a:p>
            <a:pPr lvl="0"/>
            <a:r>
              <a:rPr lang="nl-NL" dirty="0" smtClean="0"/>
              <a:t>Zie bijlagen</a:t>
            </a:r>
            <a:r>
              <a:rPr lang="nl-NL" dirty="0"/>
              <a:t>:</a:t>
            </a:r>
            <a:r>
              <a:rPr lang="nl-NL" dirty="0" smtClean="0"/>
              <a:t> oplegger, effectrapportage en Operationeel Handvat</a:t>
            </a:r>
          </a:p>
          <a:p>
            <a:pPr lvl="0"/>
            <a:endParaRPr lang="nl-NL" dirty="0" smtClean="0"/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8692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Waarom Operationeel </a:t>
            </a:r>
            <a:r>
              <a:rPr lang="nl-NL" dirty="0" smtClean="0"/>
              <a:t>Handvat?</a:t>
            </a:r>
            <a:endParaRPr lang="nl-NL" dirty="0"/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 bwMode="gray">
          <a:xfrm>
            <a:off x="1080000" y="1895040"/>
            <a:ext cx="10080000" cy="3888000"/>
          </a:xfrm>
          <a:prstGeom prst="rect">
            <a:avLst/>
          </a:prstGeom>
        </p:spPr>
        <p:txBody>
          <a:bodyPr/>
          <a:lstStyle>
            <a:lvl1pPr marL="27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8502" rtl="0" eaLnBrk="1" latinLnBrk="0" hangingPunct="1">
              <a:spcBef>
                <a:spcPts val="1800"/>
              </a:spcBef>
              <a:spcAft>
                <a:spcPts val="800"/>
              </a:spcAft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l-NL" dirty="0" smtClean="0"/>
              <a:t>Sinds begin 2023 in gebruik</a:t>
            </a:r>
          </a:p>
          <a:p>
            <a:pPr lvl="0"/>
            <a:r>
              <a:rPr lang="nl-NL" dirty="0" smtClean="0"/>
              <a:t>Concretisering voor Oost-NL van landelijk selectiviteitskader</a:t>
            </a:r>
          </a:p>
          <a:p>
            <a:pPr lvl="0"/>
            <a:r>
              <a:rPr lang="nl-NL" dirty="0" smtClean="0"/>
              <a:t>Keuzes maken i.v.m. beperkt beschikbare opsporingscapaciteit</a:t>
            </a:r>
          </a:p>
          <a:p>
            <a:pPr lvl="0"/>
            <a:r>
              <a:rPr lang="nl-NL" dirty="0" smtClean="0"/>
              <a:t>Voor bepaalde delicten is andere interventie dan strafrecht effectiever</a:t>
            </a:r>
          </a:p>
          <a:p>
            <a:pPr lvl="0"/>
            <a:r>
              <a:rPr lang="nl-NL" dirty="0" smtClean="0"/>
              <a:t>Bewuster kiezen, moet ruimte maken voor de juiste zaken</a:t>
            </a:r>
          </a:p>
          <a:p>
            <a:pPr lvl="0"/>
            <a:r>
              <a:rPr lang="nl-NL" dirty="0" smtClean="0"/>
              <a:t>NB. Er blijft ruimte voor oppakken lokale veiligheidsproblemen</a:t>
            </a:r>
          </a:p>
          <a:p>
            <a:pPr lvl="0"/>
            <a:endParaRPr lang="nl-NL" dirty="0"/>
          </a:p>
          <a:p>
            <a:pPr lvl="0"/>
            <a:r>
              <a:rPr lang="nl-NL" dirty="0" smtClean="0"/>
              <a:t>Sluit aan bij Strategische agenda politie 2025-2030 (transparant zijn over </a:t>
            </a:r>
            <a:r>
              <a:rPr lang="nl-NL" dirty="0" smtClean="0"/>
              <a:t>keuzes; uniform </a:t>
            </a:r>
            <a:r>
              <a:rPr lang="nl-NL" dirty="0" smtClean="0"/>
              <a:t>werken)</a:t>
            </a:r>
          </a:p>
          <a:p>
            <a:pPr lvl="0"/>
            <a:r>
              <a:rPr lang="nl-NL" dirty="0" smtClean="0"/>
              <a:t>Sluit aan bij toekomstvisie voor de strafrechtsketen van politie, rechtspraak en OM</a:t>
            </a:r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4126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Inhoud Operationeel Handvat</a:t>
            </a:r>
            <a:endParaRPr lang="nl-NL" dirty="0"/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 bwMode="gray">
          <a:xfrm>
            <a:off x="1080000" y="1895040"/>
            <a:ext cx="10080000" cy="3888000"/>
          </a:xfrm>
          <a:prstGeom prst="rect">
            <a:avLst/>
          </a:prstGeom>
        </p:spPr>
        <p:txBody>
          <a:bodyPr/>
          <a:lstStyle>
            <a:lvl1pPr marL="27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8502" rtl="0" eaLnBrk="1" latinLnBrk="0" hangingPunct="1">
              <a:spcBef>
                <a:spcPts val="1800"/>
              </a:spcBef>
              <a:spcAft>
                <a:spcPts val="800"/>
              </a:spcAft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l-NL" dirty="0" smtClean="0"/>
              <a:t>Betreft veel voorkomende criminaliteit (VVC)</a:t>
            </a:r>
          </a:p>
          <a:p>
            <a:r>
              <a:rPr lang="nl-NL" dirty="0"/>
              <a:t>In 2024 </a:t>
            </a:r>
            <a:r>
              <a:rPr lang="nl-NL" dirty="0" smtClean="0"/>
              <a:t>geactualiseerd: prioritering van gedigitaliseerde criminaliteit en cybercrime en meer gedetailleerde mogelijkheden voor VTB</a:t>
            </a:r>
            <a:endParaRPr lang="nl-NL" dirty="0"/>
          </a:p>
          <a:p>
            <a:pPr lvl="0"/>
            <a:r>
              <a:rPr lang="nl-NL" dirty="0" smtClean="0"/>
              <a:t>In het Operationeel Handvat staat beschreven</a:t>
            </a:r>
          </a:p>
          <a:p>
            <a:pPr lvl="2"/>
            <a:r>
              <a:rPr lang="nl-NL" sz="1600" dirty="0" smtClean="0"/>
              <a:t>Welke zaken prioriteit hebben (ernst van het feit, type verdachte, slachtoffer)</a:t>
            </a:r>
          </a:p>
          <a:p>
            <a:pPr lvl="2"/>
            <a:r>
              <a:rPr lang="nl-NL" sz="1600" dirty="0" smtClean="0"/>
              <a:t>Welke zaken als eerste wegens capaciteit beëindigd kunnen worden</a:t>
            </a:r>
          </a:p>
          <a:p>
            <a:pPr lvl="2"/>
            <a:r>
              <a:rPr lang="nl-NL" sz="1600" dirty="0" smtClean="0"/>
              <a:t>Welke zaken de politie vroegtijdig kan beëindigen</a:t>
            </a:r>
          </a:p>
          <a:p>
            <a:pPr lvl="2"/>
            <a:r>
              <a:rPr lang="nl-NL" sz="1600" dirty="0" smtClean="0"/>
              <a:t>Zaken waarover overleg met OM nodig is</a:t>
            </a:r>
          </a:p>
          <a:p>
            <a:pPr lvl="2"/>
            <a:endParaRPr lang="nl-NL" sz="1600" dirty="0" smtClean="0"/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2496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Analyse van resultaten 2024</a:t>
            </a:r>
            <a:endParaRPr lang="nl-NL" dirty="0"/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 bwMode="gray">
          <a:xfrm>
            <a:off x="1080000" y="1895040"/>
            <a:ext cx="10080000" cy="3888000"/>
          </a:xfrm>
          <a:prstGeom prst="rect">
            <a:avLst/>
          </a:prstGeom>
        </p:spPr>
        <p:txBody>
          <a:bodyPr/>
          <a:lstStyle>
            <a:lvl1pPr marL="27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8502" rtl="0" eaLnBrk="1" latinLnBrk="0" hangingPunct="1">
              <a:spcBef>
                <a:spcPts val="1800"/>
              </a:spcBef>
              <a:spcAft>
                <a:spcPts val="800"/>
              </a:spcAft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l-NL" dirty="0" smtClean="0"/>
              <a:t>Percentage afgewezen zaken lijkt af te vlakken en meer gelijke screening</a:t>
            </a:r>
          </a:p>
          <a:p>
            <a:pPr lvl="0"/>
            <a:r>
              <a:rPr lang="nl-NL" dirty="0" smtClean="0"/>
              <a:t>Vroegtijdig beëindigde zaken: vooral kansrijke/effectieve alternatieve interventies</a:t>
            </a:r>
          </a:p>
          <a:p>
            <a:pPr lvl="0"/>
            <a:r>
              <a:rPr lang="nl-NL" dirty="0" smtClean="0"/>
              <a:t>Vroegtijdig beëindigde zaken: minder vanwege </a:t>
            </a:r>
            <a:r>
              <a:rPr lang="nl-NL" dirty="0" smtClean="0"/>
              <a:t>capaciteit beëindigd</a:t>
            </a:r>
            <a:endParaRPr lang="nl-NL" dirty="0" smtClean="0"/>
          </a:p>
          <a:p>
            <a:pPr lvl="0"/>
            <a:r>
              <a:rPr lang="nl-NL" dirty="0" smtClean="0"/>
              <a:t>Digitale criminaliteit minder vroegtijdig beëindigd (dus vaker opgepakt)</a:t>
            </a:r>
          </a:p>
          <a:p>
            <a:pPr lvl="0"/>
            <a:r>
              <a:rPr lang="nl-NL" dirty="0" smtClean="0"/>
              <a:t>Percentage technische sepots is (weer) afgenomen (kwaliteitsverbetering)</a:t>
            </a:r>
          </a:p>
          <a:p>
            <a:pPr lvl="0"/>
            <a:r>
              <a:rPr lang="nl-NL" dirty="0" smtClean="0"/>
              <a:t>Percentage </a:t>
            </a:r>
            <a:r>
              <a:rPr lang="nl-NL" dirty="0" err="1" smtClean="0"/>
              <a:t>onderzoeksdossiers</a:t>
            </a:r>
            <a:r>
              <a:rPr lang="nl-NL" dirty="0" smtClean="0"/>
              <a:t> met verdachte is gestegen (kwaliteitsverbetering)</a:t>
            </a:r>
          </a:p>
          <a:p>
            <a:pPr lvl="0"/>
            <a:r>
              <a:rPr lang="nl-NL" dirty="0" smtClean="0"/>
              <a:t>Forse stijging van alternatieve interventies mét effect voor slachtoffers</a:t>
            </a:r>
          </a:p>
          <a:p>
            <a:pPr lvl="0"/>
            <a:endParaRPr lang="nl-NL" dirty="0"/>
          </a:p>
          <a:p>
            <a:pPr marL="0" lvl="0" indent="0">
              <a:buNone/>
            </a:pPr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87230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Conclusie </a:t>
            </a:r>
            <a:endParaRPr lang="nl-NL" dirty="0"/>
          </a:p>
        </p:txBody>
      </p:sp>
      <p:sp>
        <p:nvSpPr>
          <p:cNvPr id="3" name="Tijdelijke aanduiding voor inhoud 2"/>
          <p:cNvSpPr txBox="1">
            <a:spLocks/>
          </p:cNvSpPr>
          <p:nvPr/>
        </p:nvSpPr>
        <p:spPr bwMode="gray">
          <a:xfrm>
            <a:off x="1080000" y="1895040"/>
            <a:ext cx="10080000" cy="3888000"/>
          </a:xfrm>
          <a:prstGeom prst="rect">
            <a:avLst/>
          </a:prstGeom>
        </p:spPr>
        <p:txBody>
          <a:bodyPr/>
          <a:lstStyle>
            <a:lvl1pPr marL="27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108850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88502" rtl="0" eaLnBrk="1" latinLnBrk="0" hangingPunct="1">
              <a:spcBef>
                <a:spcPts val="1800"/>
              </a:spcBef>
              <a:spcAft>
                <a:spcPts val="800"/>
              </a:spcAft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000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88502" rtl="0" eaLnBrk="1" latinLnBrk="0" hangingPunct="1">
              <a:spcBef>
                <a:spcPts val="0"/>
              </a:spcBef>
              <a:buFont typeface="Arial" pitchFamily="34" charset="0"/>
              <a:buNone/>
              <a:defRPr sz="1800" i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l-NL" dirty="0" smtClean="0"/>
              <a:t>Uitvoering Operationeel Handvat heeft positief effect op inzet van beschikbare capaciteit op </a:t>
            </a:r>
          </a:p>
          <a:p>
            <a:pPr lvl="2"/>
            <a:r>
              <a:rPr lang="nl-NL" dirty="0"/>
              <a:t>d</a:t>
            </a:r>
            <a:r>
              <a:rPr lang="nl-NL" dirty="0" smtClean="0"/>
              <a:t>e juiste zaken (VVC)</a:t>
            </a:r>
          </a:p>
          <a:p>
            <a:pPr lvl="2"/>
            <a:r>
              <a:rPr lang="nl-NL" dirty="0"/>
              <a:t>d</a:t>
            </a:r>
            <a:r>
              <a:rPr lang="nl-NL" dirty="0" smtClean="0"/>
              <a:t>e kwaliteit van de </a:t>
            </a:r>
            <a:r>
              <a:rPr lang="nl-NL" dirty="0" err="1" smtClean="0"/>
              <a:t>onderzoeksdossiers</a:t>
            </a:r>
            <a:r>
              <a:rPr lang="nl-NL" dirty="0" smtClean="0"/>
              <a:t> </a:t>
            </a:r>
            <a:endParaRPr lang="nl-NL" dirty="0"/>
          </a:p>
          <a:p>
            <a:pPr lvl="0"/>
            <a:r>
              <a:rPr lang="nl-NL" dirty="0" smtClean="0"/>
              <a:t>Van </a:t>
            </a:r>
            <a:r>
              <a:rPr lang="nl-NL" dirty="0" smtClean="0"/>
              <a:t>belang om lijn vast te houden</a:t>
            </a:r>
          </a:p>
          <a:p>
            <a:pPr lvl="0"/>
            <a:r>
              <a:rPr lang="nl-NL" dirty="0" smtClean="0"/>
              <a:t>Uniforme screening kan nog altijd beter</a:t>
            </a:r>
          </a:p>
          <a:p>
            <a:pPr lvl="0"/>
            <a:r>
              <a:rPr lang="nl-NL" dirty="0" smtClean="0"/>
              <a:t>Aantal technische sepots kan verder omlaag</a:t>
            </a:r>
          </a:p>
          <a:p>
            <a:pPr lvl="0"/>
            <a:endParaRPr lang="nl-NL" dirty="0" smtClean="0"/>
          </a:p>
          <a:p>
            <a:pPr lvl="0"/>
            <a:endParaRPr lang="nl-NL" dirty="0"/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7176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8204"/>
      </p:ext>
    </p:extLst>
  </p:cSld>
  <p:clrMapOvr>
    <a:masterClrMapping/>
  </p:clrMapOvr>
</p:sld>
</file>

<file path=ppt/theme/theme1.xml><?xml version="1.0" encoding="utf-8"?>
<a:theme xmlns:a="http://schemas.openxmlformats.org/drawingml/2006/main" name="Huisstijl">
  <a:themeElements>
    <a:clrScheme name="Kleuren Openbaar Ministeri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BF0F6"/>
      </a:accent1>
      <a:accent2>
        <a:srgbClr val="91D2F3"/>
      </a:accent2>
      <a:accent3>
        <a:srgbClr val="001A35"/>
      </a:accent3>
      <a:accent4>
        <a:srgbClr val="44165D"/>
      </a:accent4>
      <a:accent5>
        <a:srgbClr val="ED6A00"/>
      </a:accent5>
      <a:accent6>
        <a:srgbClr val="FFFF00"/>
      </a:accent6>
      <a:hlink>
        <a:srgbClr val="000000"/>
      </a:hlink>
      <a:folHlink>
        <a:srgbClr val="000000"/>
      </a:folHlink>
    </a:clrScheme>
    <a:fontScheme name="Lettertypen Openbaar Ministeri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 OM.potx" id="{14A1CCB5-AB76-417A-91E2-AF88C3B30F4B}" vid="{7E516FD9-CFE8-46A1-99B7-C3D2A0F1D737}"/>
    </a:ext>
  </a:extLst>
</a:theme>
</file>

<file path=ppt/theme/theme2.xml><?xml version="1.0" encoding="utf-8"?>
<a:theme xmlns:a="http://schemas.openxmlformats.org/drawingml/2006/main" name="Office-thema">
  <a:themeElements>
    <a:clrScheme name="Kleuren Openbaar Ministeri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BF0F6"/>
      </a:accent1>
      <a:accent2>
        <a:srgbClr val="91D2F3"/>
      </a:accent2>
      <a:accent3>
        <a:srgbClr val="001A35"/>
      </a:accent3>
      <a:accent4>
        <a:srgbClr val="44165D"/>
      </a:accent4>
      <a:accent5>
        <a:srgbClr val="ED6A00"/>
      </a:accent5>
      <a:accent6>
        <a:srgbClr val="FFFF00"/>
      </a:accent6>
      <a:hlink>
        <a:srgbClr val="000000"/>
      </a:hlink>
      <a:folHlink>
        <a:srgbClr val="000000"/>
      </a:folHlink>
    </a:clrScheme>
    <a:fontScheme name="Lettertypen Openbaar Ministerie">
      <a:majorFont>
        <a:latin typeface="Verdan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leuren Openbaar Ministeri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BF0F6"/>
      </a:accent1>
      <a:accent2>
        <a:srgbClr val="91D2F3"/>
      </a:accent2>
      <a:accent3>
        <a:srgbClr val="001A35"/>
      </a:accent3>
      <a:accent4>
        <a:srgbClr val="44165D"/>
      </a:accent4>
      <a:accent5>
        <a:srgbClr val="ED6A00"/>
      </a:accent5>
      <a:accent6>
        <a:srgbClr val="FFFF00"/>
      </a:accent6>
      <a:hlink>
        <a:srgbClr val="000000"/>
      </a:hlink>
      <a:folHlink>
        <a:srgbClr val="000000"/>
      </a:folHlink>
    </a:clrScheme>
    <a:fontScheme name="Lettertypen Openbaar Ministerie">
      <a:majorFont>
        <a:latin typeface="Verdan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3414ABDEE31E448371A5B06A509C30" ma:contentTypeVersion="4" ma:contentTypeDescription="Een nieuw document maken." ma:contentTypeScope="" ma:versionID="191b5bb64b70f843acb6da1b60e92584">
  <xsd:schema xmlns:xsd="http://www.w3.org/2001/XMLSchema" xmlns:xs="http://www.w3.org/2001/XMLSchema" xmlns:p="http://schemas.microsoft.com/office/2006/metadata/properties" xmlns:ns2="fe37ee51-34f6-4425-9965-5f33a532d41c" targetNamespace="http://schemas.microsoft.com/office/2006/metadata/properties" ma:root="true" ma:fieldsID="3b2c6b5447afafdea4ef983eda946392" ns2:_="">
    <xsd:import namespace="fe37ee51-34f6-4425-9965-5f33a532d4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7ee51-34f6-4425-9965-5f33a532d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94655C7-B7CE-4F8D-B54A-ADEB15D67738}"/>
</file>

<file path=customXml/itemProps2.xml><?xml version="1.0" encoding="utf-8"?>
<ds:datastoreItem xmlns:ds="http://schemas.openxmlformats.org/officeDocument/2006/customXml" ds:itemID="{99E52AAE-D412-4BB4-8088-771971A50104}"/>
</file>

<file path=customXml/itemProps3.xml><?xml version="1.0" encoding="utf-8"?>
<ds:datastoreItem xmlns:ds="http://schemas.openxmlformats.org/officeDocument/2006/customXml" ds:itemID="{F73518F8-A2C7-40BE-954F-9D1297C03949}"/>
</file>

<file path=docProps/app.xml><?xml version="1.0" encoding="utf-8"?>
<Properties xmlns="http://schemas.openxmlformats.org/officeDocument/2006/extended-properties" xmlns:vt="http://schemas.openxmlformats.org/officeDocument/2006/docPropsVTypes">
  <Template>Presentatie OM</Template>
  <TotalTime>76</TotalTime>
  <Words>335</Words>
  <Application>Microsoft Office PowerPoint</Application>
  <PresentationFormat>Aangepast</PresentationFormat>
  <Paragraphs>64</Paragraphs>
  <Slides>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Verdana</vt:lpstr>
      <vt:lpstr>Huisstijl</vt:lpstr>
      <vt:lpstr>Effecten Operationeel Handvat 2024</vt:lpstr>
      <vt:lpstr>Inhoud</vt:lpstr>
      <vt:lpstr>Inleiding</vt:lpstr>
      <vt:lpstr>Waarom Operationeel Handvat?</vt:lpstr>
      <vt:lpstr>Inhoud Operationeel Handvat</vt:lpstr>
      <vt:lpstr>Analyse van resultaten 2024</vt:lpstr>
      <vt:lpstr>Conclusie </vt:lpstr>
      <vt:lpstr>Vragen?</vt:lpstr>
    </vt:vector>
  </TitlesOfParts>
  <Manager/>
  <Company>Openbaar Ministerie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Effecten Operationeel Handvat 2024</dc:title>
  <dc:subject/>
  <dc:creator>Wildenberg, C.J. van den (AP Oost-Nederland)</dc:creator>
  <cp:keywords/>
  <dc:description>Versie 1.0a, 28 maart 2017_x000d_
Ontwikkeling sjabloon en macro's:_x000d_
www.JoulesUnlimited.nl_x000d_
Ontwerp lay out: www.vormvijf.nl</dc:description>
  <cp:lastModifiedBy>Wildenberg, C.J. van den (AP Oost-Nederland)</cp:lastModifiedBy>
  <cp:revision>11</cp:revision>
  <dcterms:created xsi:type="dcterms:W3CDTF">2025-09-22T08:55:57Z</dcterms:created>
  <dcterms:modified xsi:type="dcterms:W3CDTF">2025-09-30T13:00:33Z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0x010100B43414ABDEE31E448371A5B06A509C30</vt:lpwstr>
  </property>
  <property fmtid="{D5CDD505-2E9C-101B-9397-08002B2CF9AE}" pid="3" name="MediaServiceImageTags">
    <vt:lpwstr/>
  </property>
</Properties>
</file>